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4"/>
  </p:notesMasterIdLst>
  <p:handoutMasterIdLst>
    <p:handoutMasterId r:id="rId25"/>
  </p:handoutMasterIdLst>
  <p:sldIdLst>
    <p:sldId id="256" r:id="rId5"/>
    <p:sldId id="257" r:id="rId6"/>
    <p:sldId id="267" r:id="rId7"/>
    <p:sldId id="266" r:id="rId8"/>
    <p:sldId id="259" r:id="rId9"/>
    <p:sldId id="278" r:id="rId10"/>
    <p:sldId id="290" r:id="rId11"/>
    <p:sldId id="268" r:id="rId12"/>
    <p:sldId id="271" r:id="rId13"/>
    <p:sldId id="280" r:id="rId14"/>
    <p:sldId id="269" r:id="rId15"/>
    <p:sldId id="273" r:id="rId16"/>
    <p:sldId id="281" r:id="rId17"/>
    <p:sldId id="282" r:id="rId18"/>
    <p:sldId id="283" r:id="rId19"/>
    <p:sldId id="287" r:id="rId20"/>
    <p:sldId id="289" r:id="rId21"/>
    <p:sldId id="288" r:id="rId22"/>
    <p:sldId id="265"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955"/>
    <a:srgbClr val="7DC339"/>
    <a:srgbClr val="005E00"/>
    <a:srgbClr val="008244"/>
    <a:srgbClr val="646E2F"/>
    <a:srgbClr val="00964F"/>
    <a:srgbClr val="00A456"/>
    <a:srgbClr val="0060A8"/>
    <a:srgbClr val="007B00"/>
    <a:srgbClr val="0065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59" autoAdjust="0"/>
    <p:restoredTop sz="86438" autoAdjust="0"/>
  </p:normalViewPr>
  <p:slideViewPr>
    <p:cSldViewPr snapToObjects="1">
      <p:cViewPr varScale="1">
        <p:scale>
          <a:sx n="78" d="100"/>
          <a:sy n="78" d="100"/>
        </p:scale>
        <p:origin x="1212" y="84"/>
      </p:cViewPr>
      <p:guideLst>
        <p:guide orient="horz" pos="2160"/>
        <p:guide pos="2880"/>
      </p:guideLst>
    </p:cSldViewPr>
  </p:slideViewPr>
  <p:outlineViewPr>
    <p:cViewPr>
      <p:scale>
        <a:sx n="33" d="100"/>
        <a:sy n="33" d="100"/>
      </p:scale>
      <p:origin x="0" y="-882"/>
    </p:cViewPr>
  </p:outlineViewPr>
  <p:notesTextViewPr>
    <p:cViewPr>
      <p:scale>
        <a:sx n="100" d="100"/>
        <a:sy n="100" d="100"/>
      </p:scale>
      <p:origin x="0" y="0"/>
    </p:cViewPr>
  </p:notesTextViewPr>
  <p:notesViewPr>
    <p:cSldViewPr snapToObjects="1">
      <p:cViewPr varScale="1">
        <p:scale>
          <a:sx n="89" d="100"/>
          <a:sy n="89" d="100"/>
        </p:scale>
        <p:origin x="2892"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s>
</file>

<file path=ppt/diagrams/_rels/data2.xml.rels><?xml version="1.0" encoding="UTF-8" standalone="yes"?>
<Relationships xmlns="http://schemas.openxmlformats.org/package/2006/relationships"><Relationship Id="rId1" Type="http://schemas.openxmlformats.org/officeDocument/2006/relationships/hyperlink" Target="https://jar.ro/webinar" TargetMode="External"/></Relationships>
</file>

<file path=ppt/diagrams/_rels/data3.xml.rels><?xml version="1.0" encoding="UTF-8" standalone="yes"?>
<Relationships xmlns="http://schemas.openxmlformats.org/package/2006/relationships"><Relationship Id="rId1" Type="http://schemas.openxmlformats.org/officeDocument/2006/relationships/hyperlink" Target="https://www.jaromania.org/hub" TargetMode="External"/></Relationships>
</file>

<file path=ppt/diagrams/_rels/drawing2.xml.rels><?xml version="1.0" encoding="UTF-8" standalone="yes"?>
<Relationships xmlns="http://schemas.openxmlformats.org/package/2006/relationships"><Relationship Id="rId1" Type="http://schemas.openxmlformats.org/officeDocument/2006/relationships/hyperlink" Target="https://jar.ro/webinar" TargetMode="External"/></Relationships>
</file>

<file path=ppt/diagrams/_rels/drawing3.xml.rels><?xml version="1.0" encoding="UTF-8" standalone="yes"?>
<Relationships xmlns="http://schemas.openxmlformats.org/package/2006/relationships"><Relationship Id="rId1" Type="http://schemas.openxmlformats.org/officeDocument/2006/relationships/hyperlink" Target="https://www.jaromania.org/hub" TargetMode="Externa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6_4">
  <dgm:title val=""/>
  <dgm:desc val=""/>
  <dgm:catLst>
    <dgm:cat type="accent6" pri="11400"/>
  </dgm:catLst>
  <dgm:styleLbl name="node0">
    <dgm:fillClrLst meth="cycle">
      <a:schemeClr val="accent6">
        <a:shade val="60000"/>
      </a:schemeClr>
    </dgm:fillClrLst>
    <dgm:linClrLst meth="repeat">
      <a:schemeClr val="lt1"/>
    </dgm:linClrLst>
    <dgm:effectClrLst/>
    <dgm:txLinClrLst/>
    <dgm:txFillClrLst/>
    <dgm:txEffectClrLst/>
  </dgm:styleLbl>
  <dgm:styleLbl name="alignNode1">
    <dgm:fillClrLst meth="cycle">
      <a:schemeClr val="accent6">
        <a:shade val="50000"/>
      </a:schemeClr>
      <a:schemeClr val="accent6">
        <a:tint val="55000"/>
      </a:schemeClr>
    </dgm:fillClrLst>
    <dgm:linClrLst meth="cycle">
      <a:schemeClr val="accent6">
        <a:shade val="50000"/>
      </a:schemeClr>
      <a:schemeClr val="accent6">
        <a:tint val="55000"/>
      </a:schemeClr>
    </dgm:linClrLst>
    <dgm:effectClrLst/>
    <dgm:txLinClrLst/>
    <dgm:txFillClrLst/>
    <dgm:txEffectClrLst/>
  </dgm:styleLbl>
  <dgm:styleLbl name="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lnNode1">
    <dgm:fillClrLst meth="cycle">
      <a:schemeClr val="accent6">
        <a:shade val="50000"/>
      </a:schemeClr>
      <a:schemeClr val="accent6">
        <a:tint val="55000"/>
      </a:schemeClr>
    </dgm:fillClrLst>
    <dgm:linClrLst meth="repeat">
      <a:schemeClr val="lt1"/>
    </dgm:linClrLst>
    <dgm:effectClrLst/>
    <dgm:txLinClrLst/>
    <dgm:txFillClrLst/>
    <dgm:txEffectClrLst/>
  </dgm:styleLbl>
  <dgm:styleLbl name="vennNode1">
    <dgm:fillClrLst meth="cycle">
      <a:schemeClr val="accent6">
        <a:shade val="80000"/>
        <a:alpha val="50000"/>
      </a:schemeClr>
      <a:schemeClr val="accent6">
        <a:tint val="50000"/>
        <a:alpha val="50000"/>
      </a:schemeClr>
    </dgm:fillClrLst>
    <dgm:linClrLst meth="repeat">
      <a:schemeClr val="lt1"/>
    </dgm:linClrLst>
    <dgm:effectClrLst/>
    <dgm:txLinClrLst/>
    <dgm:txFillClrLst/>
    <dgm:txEffectClrLst/>
  </dgm:styleLbl>
  <dgm:styleLbl name="node2">
    <dgm:fillClrLst>
      <a:schemeClr val="accent6">
        <a:shade val="80000"/>
      </a:schemeClr>
    </dgm:fillClrLst>
    <dgm:linClrLst meth="repeat">
      <a:schemeClr val="lt1"/>
    </dgm:linClrLst>
    <dgm:effectClrLst/>
    <dgm:txLinClrLst/>
    <dgm:txFillClrLst/>
    <dgm:txEffectClrLst/>
  </dgm:styleLbl>
  <dgm:styleLbl name="node3">
    <dgm:fillClrLst>
      <a:schemeClr val="accent6">
        <a:tint val="99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f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bgSibTrans2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dgm:txEffectClrLst/>
  </dgm:styleLbl>
  <dgm:styleLbl name="sibTrans1D1">
    <dgm:fillClrLst meth="cycle">
      <a:schemeClr val="accent6">
        <a:shade val="90000"/>
      </a:schemeClr>
      <a:schemeClr val="accent6">
        <a:tint val="50000"/>
      </a:schemeClr>
    </dgm:fillClrLst>
    <dgm:linClrLst meth="cycle">
      <a:schemeClr val="accent6">
        <a:shade val="90000"/>
      </a:schemeClr>
      <a:schemeClr val="accent6">
        <a:tint val="5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0000"/>
      </a:schemeClr>
    </dgm:fillClrLst>
    <dgm:linClrLst meth="repeat">
      <a:schemeClr val="lt1"/>
    </dgm:linClrLst>
    <dgm:effectClrLst/>
    <dgm:txLinClrLst/>
    <dgm:txFillClrLst/>
    <dgm:txEffectClrLst/>
  </dgm:styleLbl>
  <dgm:styleLbl name="asst3">
    <dgm:fillClrLst>
      <a:schemeClr val="accent6">
        <a:tint val="70000"/>
      </a:schemeClr>
    </dgm:fillClrLst>
    <dgm:linClrLst meth="repeat">
      <a:schemeClr val="lt1"/>
    </dgm:linClrLst>
    <dgm:effectClrLst/>
    <dgm:txLinClrLst/>
    <dgm:txFillClrLst/>
    <dgm:txEffectClrLst/>
  </dgm:styleLbl>
  <dgm:styleLbl name="asst4">
    <dgm:fillClrLst>
      <a:schemeClr val="accent6">
        <a:tint val="5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shade val="80000"/>
      </a:schemeClr>
    </dgm:linClrLst>
    <dgm:effectClrLst/>
    <dgm:txLinClrLst/>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dk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a:tint val="90000"/>
      </a:schemeClr>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6">
        <a:shade val="50000"/>
      </a:schemeClr>
      <a:schemeClr val="accent6">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alignAccFollowNode1">
    <dgm:fillClrLst meth="repeat">
      <a:schemeClr val="accent6">
        <a:alpha val="90000"/>
        <a:tint val="55000"/>
      </a:schemeClr>
    </dgm:fillClrLst>
    <dgm:linClrLst meth="repeat">
      <a:schemeClr val="accent6">
        <a:alpha val="90000"/>
        <a:tint val="55000"/>
      </a:schemeClr>
    </dgm:linClrLst>
    <dgm:effectClrLst/>
    <dgm:txLinClrLst/>
    <dgm:txFillClrLst meth="repeat">
      <a:schemeClr val="dk1"/>
    </dgm:txFillClrLst>
    <dgm:txEffectClrLst/>
  </dgm:styleLbl>
  <dgm:styleLbl name="bgAccFollowNode1">
    <dgm:fillClrLst meth="repeat">
      <a:schemeClr val="accent6">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50000"/>
      </a:schemeClr>
    </dgm:linClrLst>
    <dgm:effectClrLst/>
    <dgm:txLinClrLst/>
    <dgm:txFillClrLst meth="repeat">
      <a:schemeClr val="dk1"/>
    </dgm:txFillClrLst>
    <dgm:txEffectClrLst/>
  </dgm:styleLbl>
  <dgm:styleLbl name="bgShp">
    <dgm:fillClrLst meth="repeat">
      <a:schemeClr val="accent6">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55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C8DF4A6-2DF9-487A-81FC-38EB5C6561A9}" type="doc">
      <dgm:prSet loTypeId="urn:microsoft.com/office/officeart/2005/8/layout/pyramid4" loCatId="relationship" qsTypeId="urn:microsoft.com/office/officeart/2005/8/quickstyle/simple1" qsCatId="simple" csTypeId="urn:microsoft.com/office/officeart/2005/8/colors/accent1_2" csCatId="accent1" phldr="1"/>
      <dgm:spPr/>
      <dgm:t>
        <a:bodyPr/>
        <a:lstStyle/>
        <a:p>
          <a:endParaRPr lang="en-US"/>
        </a:p>
      </dgm:t>
    </dgm:pt>
    <dgm:pt modelId="{8A2AE8E6-F498-4037-8575-3AB161AC566A}">
      <dgm:prSet phldrT="[Text]" custT="1"/>
      <dgm:spPr>
        <a:solidFill>
          <a:srgbClr val="646E2F"/>
        </a:solidFill>
      </dgm:spPr>
      <dgm:t>
        <a:bodyPr/>
        <a:lstStyle/>
        <a:p>
          <a:r>
            <a:rPr lang="ro-RO" sz="1600" b="1" dirty="0"/>
            <a:t>Dezvoltarea abilităților pentru viață</a:t>
          </a:r>
          <a:endParaRPr lang="en-US" sz="1600" b="1" dirty="0"/>
        </a:p>
      </dgm:t>
    </dgm:pt>
    <dgm:pt modelId="{10760251-7F0F-4473-AB80-298DEE732532}" type="parTrans" cxnId="{745E3502-4E09-457C-94C7-D568DAF11365}">
      <dgm:prSet/>
      <dgm:spPr/>
      <dgm:t>
        <a:bodyPr/>
        <a:lstStyle/>
        <a:p>
          <a:endParaRPr lang="en-US"/>
        </a:p>
      </dgm:t>
    </dgm:pt>
    <dgm:pt modelId="{B46F0CCC-E493-427F-9882-55D2B64FCD05}" type="sibTrans" cxnId="{745E3502-4E09-457C-94C7-D568DAF11365}">
      <dgm:prSet/>
      <dgm:spPr/>
      <dgm:t>
        <a:bodyPr/>
        <a:lstStyle/>
        <a:p>
          <a:endParaRPr lang="en-US"/>
        </a:p>
      </dgm:t>
    </dgm:pt>
    <dgm:pt modelId="{FAFD53A0-21B1-42CB-83D0-43C7FE398F37}">
      <dgm:prSet phldrT="[Text]" custT="1"/>
      <dgm:spPr>
        <a:solidFill>
          <a:srgbClr val="0060A8"/>
        </a:solidFill>
      </dgm:spPr>
      <dgm:t>
        <a:bodyPr/>
        <a:lstStyle/>
        <a:p>
          <a:r>
            <a:rPr lang="ro-RO" sz="1600" b="1" dirty="0"/>
            <a:t>Educație economică și financiară</a:t>
          </a:r>
          <a:endParaRPr lang="en-US" sz="1600" b="1" dirty="0"/>
        </a:p>
      </dgm:t>
    </dgm:pt>
    <dgm:pt modelId="{6BA97002-696F-4EC7-A823-DE3E856CECF6}" type="parTrans" cxnId="{4B49CE9E-8CD3-4250-8501-8AC033388C35}">
      <dgm:prSet/>
      <dgm:spPr/>
      <dgm:t>
        <a:bodyPr/>
        <a:lstStyle/>
        <a:p>
          <a:endParaRPr lang="en-US"/>
        </a:p>
      </dgm:t>
    </dgm:pt>
    <dgm:pt modelId="{F55A2D77-D591-47F3-B23E-5EE61B9DE5E9}" type="sibTrans" cxnId="{4B49CE9E-8CD3-4250-8501-8AC033388C35}">
      <dgm:prSet/>
      <dgm:spPr/>
      <dgm:t>
        <a:bodyPr/>
        <a:lstStyle/>
        <a:p>
          <a:endParaRPr lang="en-US"/>
        </a:p>
      </dgm:t>
    </dgm:pt>
    <dgm:pt modelId="{F29C0E7B-430F-40C5-9971-964E4183CEB5}">
      <dgm:prSet phldrT="[Text]" custT="1"/>
      <dgm:spPr>
        <a:solidFill>
          <a:schemeClr val="bg2">
            <a:lumMod val="50000"/>
          </a:schemeClr>
        </a:solidFill>
      </dgm:spPr>
      <dgm:t>
        <a:bodyPr/>
        <a:lstStyle/>
        <a:p>
          <a:r>
            <a:rPr lang="ro-RO" sz="1400" b="1" dirty="0"/>
            <a:t>Educație antreprenorială</a:t>
          </a:r>
          <a:endParaRPr lang="en-US" sz="1400" b="1" dirty="0"/>
        </a:p>
      </dgm:t>
    </dgm:pt>
    <dgm:pt modelId="{DA2BFB45-39D5-47A3-B803-70879C764B20}" type="parTrans" cxnId="{129800C3-154A-4BA6-8145-DD72E816120F}">
      <dgm:prSet/>
      <dgm:spPr/>
      <dgm:t>
        <a:bodyPr/>
        <a:lstStyle/>
        <a:p>
          <a:endParaRPr lang="en-US"/>
        </a:p>
      </dgm:t>
    </dgm:pt>
    <dgm:pt modelId="{28BFF2CA-BEF4-4C5D-9AEB-06690C57CE9B}" type="sibTrans" cxnId="{129800C3-154A-4BA6-8145-DD72E816120F}">
      <dgm:prSet/>
      <dgm:spPr/>
      <dgm:t>
        <a:bodyPr/>
        <a:lstStyle/>
        <a:p>
          <a:endParaRPr lang="en-US"/>
        </a:p>
      </dgm:t>
    </dgm:pt>
    <dgm:pt modelId="{2365AFA0-F3DC-49E7-96E0-CF96F2D4B1D7}">
      <dgm:prSet phldrT="[Text]" custT="1"/>
      <dgm:spPr>
        <a:solidFill>
          <a:srgbClr val="FFC000"/>
        </a:solidFill>
      </dgm:spPr>
      <dgm:t>
        <a:bodyPr/>
        <a:lstStyle/>
        <a:p>
          <a:r>
            <a:rPr lang="ro-RO" sz="1400" b="1" dirty="0"/>
            <a:t>Educație pentru orientare profesională</a:t>
          </a:r>
        </a:p>
        <a:p>
          <a:endParaRPr lang="ro-RO" sz="200" b="1" dirty="0"/>
        </a:p>
        <a:p>
          <a:r>
            <a:rPr lang="ro-RO" sz="1400" b="1" dirty="0">
              <a:solidFill>
                <a:srgbClr val="7030A0"/>
              </a:solidFill>
            </a:rPr>
            <a:t>Educație pentru sănătate</a:t>
          </a:r>
          <a:endParaRPr lang="en-US" sz="1400" b="1" dirty="0">
            <a:solidFill>
              <a:srgbClr val="7030A0"/>
            </a:solidFill>
          </a:endParaRPr>
        </a:p>
      </dgm:t>
    </dgm:pt>
    <dgm:pt modelId="{1EB896FD-4DE2-43DA-BFFD-9DBEE401FE6C}" type="parTrans" cxnId="{64696FE0-B32C-4927-93F2-E9DE768D8410}">
      <dgm:prSet/>
      <dgm:spPr/>
      <dgm:t>
        <a:bodyPr/>
        <a:lstStyle/>
        <a:p>
          <a:endParaRPr lang="en-US"/>
        </a:p>
      </dgm:t>
    </dgm:pt>
    <dgm:pt modelId="{1F57125E-BF8F-4F4E-A01A-22A7C6AAC30F}" type="sibTrans" cxnId="{64696FE0-B32C-4927-93F2-E9DE768D8410}">
      <dgm:prSet/>
      <dgm:spPr/>
      <dgm:t>
        <a:bodyPr/>
        <a:lstStyle/>
        <a:p>
          <a:endParaRPr lang="en-US"/>
        </a:p>
      </dgm:t>
    </dgm:pt>
    <dgm:pt modelId="{9466D074-850A-47C6-827D-D44F212F58B9}" type="pres">
      <dgm:prSet presAssocID="{8C8DF4A6-2DF9-487A-81FC-38EB5C6561A9}" presName="compositeShape" presStyleCnt="0">
        <dgm:presLayoutVars>
          <dgm:chMax val="9"/>
          <dgm:dir/>
          <dgm:resizeHandles val="exact"/>
        </dgm:presLayoutVars>
      </dgm:prSet>
      <dgm:spPr/>
    </dgm:pt>
    <dgm:pt modelId="{F80AB6B0-C877-4D81-A7BE-3A2C87ED9C6A}" type="pres">
      <dgm:prSet presAssocID="{8C8DF4A6-2DF9-487A-81FC-38EB5C6561A9}" presName="triangle1" presStyleLbl="node1" presStyleIdx="0" presStyleCnt="4" custLinFactNeighborX="-176" custLinFactNeighborY="2217">
        <dgm:presLayoutVars>
          <dgm:bulletEnabled val="1"/>
        </dgm:presLayoutVars>
      </dgm:prSet>
      <dgm:spPr/>
    </dgm:pt>
    <dgm:pt modelId="{1F42283E-C58F-4580-B211-4540B1E1881B}" type="pres">
      <dgm:prSet presAssocID="{8C8DF4A6-2DF9-487A-81FC-38EB5C6561A9}" presName="triangle2" presStyleLbl="node1" presStyleIdx="1" presStyleCnt="4">
        <dgm:presLayoutVars>
          <dgm:bulletEnabled val="1"/>
        </dgm:presLayoutVars>
      </dgm:prSet>
      <dgm:spPr/>
    </dgm:pt>
    <dgm:pt modelId="{CF1FBA6E-4EBB-4DD6-A41B-6C4E41B87AF4}" type="pres">
      <dgm:prSet presAssocID="{8C8DF4A6-2DF9-487A-81FC-38EB5C6561A9}" presName="triangle3" presStyleLbl="node1" presStyleIdx="2" presStyleCnt="4">
        <dgm:presLayoutVars>
          <dgm:bulletEnabled val="1"/>
        </dgm:presLayoutVars>
      </dgm:prSet>
      <dgm:spPr/>
    </dgm:pt>
    <dgm:pt modelId="{5ED1535C-C6FB-4BE4-9FFB-2677BCF2E857}" type="pres">
      <dgm:prSet presAssocID="{8C8DF4A6-2DF9-487A-81FC-38EB5C6561A9}" presName="triangle4" presStyleLbl="node1" presStyleIdx="3" presStyleCnt="4" custLinFactNeighborY="1510">
        <dgm:presLayoutVars>
          <dgm:bulletEnabled val="1"/>
        </dgm:presLayoutVars>
      </dgm:prSet>
      <dgm:spPr/>
    </dgm:pt>
  </dgm:ptLst>
  <dgm:cxnLst>
    <dgm:cxn modelId="{745E3502-4E09-457C-94C7-D568DAF11365}" srcId="{8C8DF4A6-2DF9-487A-81FC-38EB5C6561A9}" destId="{8A2AE8E6-F498-4037-8575-3AB161AC566A}" srcOrd="0" destOrd="0" parTransId="{10760251-7F0F-4473-AB80-298DEE732532}" sibTransId="{B46F0CCC-E493-427F-9882-55D2B64FCD05}"/>
    <dgm:cxn modelId="{63848635-DBD6-469E-B064-10549F4E4B3F}" type="presOf" srcId="{FAFD53A0-21B1-42CB-83D0-43C7FE398F37}" destId="{1F42283E-C58F-4580-B211-4540B1E1881B}" srcOrd="0" destOrd="0" presId="urn:microsoft.com/office/officeart/2005/8/layout/pyramid4"/>
    <dgm:cxn modelId="{B1680B98-ECA2-4E92-9DD8-272B26E9ADD1}" type="presOf" srcId="{2365AFA0-F3DC-49E7-96E0-CF96F2D4B1D7}" destId="{5ED1535C-C6FB-4BE4-9FFB-2677BCF2E857}" srcOrd="0" destOrd="0" presId="urn:microsoft.com/office/officeart/2005/8/layout/pyramid4"/>
    <dgm:cxn modelId="{4B49CE9E-8CD3-4250-8501-8AC033388C35}" srcId="{8C8DF4A6-2DF9-487A-81FC-38EB5C6561A9}" destId="{FAFD53A0-21B1-42CB-83D0-43C7FE398F37}" srcOrd="1" destOrd="0" parTransId="{6BA97002-696F-4EC7-A823-DE3E856CECF6}" sibTransId="{F55A2D77-D591-47F3-B23E-5EE61B9DE5E9}"/>
    <dgm:cxn modelId="{129800C3-154A-4BA6-8145-DD72E816120F}" srcId="{8C8DF4A6-2DF9-487A-81FC-38EB5C6561A9}" destId="{F29C0E7B-430F-40C5-9971-964E4183CEB5}" srcOrd="2" destOrd="0" parTransId="{DA2BFB45-39D5-47A3-B803-70879C764B20}" sibTransId="{28BFF2CA-BEF4-4C5D-9AEB-06690C57CE9B}"/>
    <dgm:cxn modelId="{A0AB9FD9-C4E6-42BD-B755-8C1F097CA9D7}" type="presOf" srcId="{8A2AE8E6-F498-4037-8575-3AB161AC566A}" destId="{F80AB6B0-C877-4D81-A7BE-3A2C87ED9C6A}" srcOrd="0" destOrd="0" presId="urn:microsoft.com/office/officeart/2005/8/layout/pyramid4"/>
    <dgm:cxn modelId="{64696FE0-B32C-4927-93F2-E9DE768D8410}" srcId="{8C8DF4A6-2DF9-487A-81FC-38EB5C6561A9}" destId="{2365AFA0-F3DC-49E7-96E0-CF96F2D4B1D7}" srcOrd="3" destOrd="0" parTransId="{1EB896FD-4DE2-43DA-BFFD-9DBEE401FE6C}" sibTransId="{1F57125E-BF8F-4F4E-A01A-22A7C6AAC30F}"/>
    <dgm:cxn modelId="{1A766DE2-FADB-4B8C-8A32-0ACFE1C1A606}" type="presOf" srcId="{F29C0E7B-430F-40C5-9971-964E4183CEB5}" destId="{CF1FBA6E-4EBB-4DD6-A41B-6C4E41B87AF4}" srcOrd="0" destOrd="0" presId="urn:microsoft.com/office/officeart/2005/8/layout/pyramid4"/>
    <dgm:cxn modelId="{7F6CB3ED-80FD-4ECC-90C7-0176603A0B3A}" type="presOf" srcId="{8C8DF4A6-2DF9-487A-81FC-38EB5C6561A9}" destId="{9466D074-850A-47C6-827D-D44F212F58B9}" srcOrd="0" destOrd="0" presId="urn:microsoft.com/office/officeart/2005/8/layout/pyramid4"/>
    <dgm:cxn modelId="{72953CFE-52EA-4F15-A33A-A01D159AC9AC}" type="presParOf" srcId="{9466D074-850A-47C6-827D-D44F212F58B9}" destId="{F80AB6B0-C877-4D81-A7BE-3A2C87ED9C6A}" srcOrd="0" destOrd="0" presId="urn:microsoft.com/office/officeart/2005/8/layout/pyramid4"/>
    <dgm:cxn modelId="{FDFA36AF-9D8B-4F57-95B6-43FD11AF5E05}" type="presParOf" srcId="{9466D074-850A-47C6-827D-D44F212F58B9}" destId="{1F42283E-C58F-4580-B211-4540B1E1881B}" srcOrd="1" destOrd="0" presId="urn:microsoft.com/office/officeart/2005/8/layout/pyramid4"/>
    <dgm:cxn modelId="{312F9831-DF3B-40BE-BC76-7C6AEBE93368}" type="presParOf" srcId="{9466D074-850A-47C6-827D-D44F212F58B9}" destId="{CF1FBA6E-4EBB-4DD6-A41B-6C4E41B87AF4}" srcOrd="2" destOrd="0" presId="urn:microsoft.com/office/officeart/2005/8/layout/pyramid4"/>
    <dgm:cxn modelId="{3F12578A-DD6C-4645-A006-43E2ED74CD77}" type="presParOf" srcId="{9466D074-850A-47C6-827D-D44F212F58B9}" destId="{5ED1535C-C6FB-4BE4-9FFB-2677BCF2E857}" srcOrd="3" destOrd="0" presId="urn:microsoft.com/office/officeart/2005/8/layout/pyramid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23513F5-21B6-454B-BD97-737148834F51}" type="doc">
      <dgm:prSet loTypeId="urn:microsoft.com/office/officeart/2005/8/layout/hProcess7" loCatId="process" qsTypeId="urn:microsoft.com/office/officeart/2005/8/quickstyle/simple3" qsCatId="simple" csTypeId="urn:microsoft.com/office/officeart/2005/8/colors/accent1_2" csCatId="accent1" phldr="1"/>
      <dgm:spPr/>
      <dgm:t>
        <a:bodyPr/>
        <a:lstStyle/>
        <a:p>
          <a:endParaRPr lang="en-US"/>
        </a:p>
      </dgm:t>
    </dgm:pt>
    <dgm:pt modelId="{5F517E6F-BB1B-4B7E-B0E1-03470FEC0791}">
      <dgm:prSet phldrT="[Text]"/>
      <dgm:spPr/>
      <dgm:t>
        <a:bodyPr/>
        <a:lstStyle/>
        <a:p>
          <a:endParaRPr lang="en-US" dirty="0"/>
        </a:p>
      </dgm:t>
    </dgm:pt>
    <dgm:pt modelId="{B0827E50-2873-4AFD-9479-91EF6296DC6D}" type="parTrans" cxnId="{9AEE90FD-189F-475F-A820-BD22FF7B1821}">
      <dgm:prSet/>
      <dgm:spPr/>
      <dgm:t>
        <a:bodyPr/>
        <a:lstStyle/>
        <a:p>
          <a:endParaRPr lang="en-US"/>
        </a:p>
      </dgm:t>
    </dgm:pt>
    <dgm:pt modelId="{358EBDFB-8F0B-48F3-AFEF-CB7CBB1B1B20}" type="sibTrans" cxnId="{9AEE90FD-189F-475F-A820-BD22FF7B1821}">
      <dgm:prSet/>
      <dgm:spPr/>
      <dgm:t>
        <a:bodyPr/>
        <a:lstStyle/>
        <a:p>
          <a:endParaRPr lang="en-US"/>
        </a:p>
      </dgm:t>
    </dgm:pt>
    <dgm:pt modelId="{D36D8C9F-457F-4B88-935C-1A756A5FD241}">
      <dgm:prSet phldrT="[Text]" custT="1"/>
      <dgm:spPr/>
      <dgm:t>
        <a:bodyPr/>
        <a:lstStyle/>
        <a:p>
          <a:pPr>
            <a:buFont typeface="Wingdings" panose="05000000000000000000" pitchFamily="2" charset="2"/>
            <a:buChar char="ü"/>
          </a:pPr>
          <a:r>
            <a:rPr lang="ro-RO" sz="1800" dirty="0"/>
            <a:t>Sesiuni informare profesori: </a:t>
          </a:r>
          <a:r>
            <a:rPr lang="en-US" sz="1600" dirty="0">
              <a:hlinkClick xmlns:r="http://schemas.openxmlformats.org/officeDocument/2006/relationships" r:id="rId1"/>
            </a:rPr>
            <a:t>https://jar.ro/webinar</a:t>
          </a:r>
          <a:r>
            <a:rPr lang="ro-RO" sz="1600" dirty="0"/>
            <a:t> </a:t>
          </a:r>
        </a:p>
        <a:p>
          <a:pPr>
            <a:buFont typeface="Wingdings" panose="05000000000000000000" pitchFamily="2" charset="2"/>
            <a:buChar char="ü"/>
          </a:pPr>
          <a:endParaRPr lang="ro-RO" sz="1800" dirty="0"/>
        </a:p>
        <a:p>
          <a:pPr>
            <a:buFont typeface="Wingdings" panose="05000000000000000000" pitchFamily="2" charset="2"/>
            <a:buChar char="ü"/>
          </a:pPr>
          <a:r>
            <a:rPr lang="ro-RO" sz="1800" dirty="0"/>
            <a:t>Training program</a:t>
          </a:r>
        </a:p>
        <a:p>
          <a:pPr>
            <a:buFont typeface="Wingdings" panose="05000000000000000000" pitchFamily="2" charset="2"/>
            <a:buChar char="ü"/>
          </a:pPr>
          <a:endParaRPr lang="ro-RO" sz="1800" dirty="0"/>
        </a:p>
        <a:p>
          <a:pPr>
            <a:buFont typeface="Wingdings" panose="05000000000000000000" pitchFamily="2" charset="2"/>
            <a:buChar char="ü"/>
          </a:pPr>
          <a:r>
            <a:rPr lang="ro-RO" sz="1800" dirty="0"/>
            <a:t>Consultanță în implementare</a:t>
          </a:r>
        </a:p>
      </dgm:t>
    </dgm:pt>
    <dgm:pt modelId="{C583D0E5-617F-48AD-B36E-40E3946041CA}" type="parTrans" cxnId="{3D66D099-37FC-4558-BE10-9815E6B012FF}">
      <dgm:prSet/>
      <dgm:spPr/>
      <dgm:t>
        <a:bodyPr/>
        <a:lstStyle/>
        <a:p>
          <a:endParaRPr lang="en-US"/>
        </a:p>
      </dgm:t>
    </dgm:pt>
    <dgm:pt modelId="{61810E39-B9CC-48F4-8B03-36013F6B0661}" type="sibTrans" cxnId="{3D66D099-37FC-4558-BE10-9815E6B012FF}">
      <dgm:prSet/>
      <dgm:spPr/>
      <dgm:t>
        <a:bodyPr/>
        <a:lstStyle/>
        <a:p>
          <a:endParaRPr lang="en-US"/>
        </a:p>
      </dgm:t>
    </dgm:pt>
    <dgm:pt modelId="{7171A68B-BB8F-49DB-AA60-C344D0FEF22A}">
      <dgm:prSet phldrT="[Text]"/>
      <dgm:spPr/>
      <dgm:t>
        <a:bodyPr/>
        <a:lstStyle/>
        <a:p>
          <a:endParaRPr lang="en-US" dirty="0"/>
        </a:p>
      </dgm:t>
    </dgm:pt>
    <dgm:pt modelId="{68841CEB-C603-4B17-ABC7-9CCFE738288A}" type="parTrans" cxnId="{FEF7D016-BA97-4C0F-9726-D77F8AAFEBB7}">
      <dgm:prSet/>
      <dgm:spPr/>
      <dgm:t>
        <a:bodyPr/>
        <a:lstStyle/>
        <a:p>
          <a:endParaRPr lang="en-US"/>
        </a:p>
      </dgm:t>
    </dgm:pt>
    <dgm:pt modelId="{4D1B167A-0160-4C15-BA49-C3A94921FC7D}" type="sibTrans" cxnId="{FEF7D016-BA97-4C0F-9726-D77F8AAFEBB7}">
      <dgm:prSet/>
      <dgm:spPr/>
      <dgm:t>
        <a:bodyPr/>
        <a:lstStyle/>
        <a:p>
          <a:endParaRPr lang="en-US"/>
        </a:p>
      </dgm:t>
    </dgm:pt>
    <dgm:pt modelId="{F85892BE-4A91-4749-9C00-CC49E6168135}">
      <dgm:prSet phldrT="[Text]"/>
      <dgm:spPr/>
      <dgm:t>
        <a:bodyPr/>
        <a:lstStyle/>
        <a:p>
          <a:r>
            <a:rPr lang="en-US" dirty="0"/>
            <a:t>KIT </a:t>
          </a:r>
          <a:r>
            <a:rPr lang="en-US" dirty="0" err="1"/>
            <a:t>gratuit</a:t>
          </a:r>
          <a:r>
            <a:rPr lang="en-US" dirty="0"/>
            <a:t> de </a:t>
          </a:r>
          <a:r>
            <a:rPr lang="en-US" dirty="0" err="1"/>
            <a:t>materiale</a:t>
          </a:r>
          <a:r>
            <a:rPr lang="en-US" dirty="0"/>
            <a:t> </a:t>
          </a:r>
          <a:r>
            <a:rPr lang="en-US" dirty="0" err="1"/>
            <a:t>educaționale</a:t>
          </a:r>
          <a:r>
            <a:rPr lang="en-US" dirty="0"/>
            <a:t> - </a:t>
          </a:r>
          <a:r>
            <a:rPr lang="en-US" dirty="0" err="1"/>
            <a:t>pentru</a:t>
          </a:r>
          <a:r>
            <a:rPr lang="en-US" dirty="0"/>
            <a:t> </a:t>
          </a:r>
          <a:r>
            <a:rPr lang="en-US" dirty="0" err="1"/>
            <a:t>derularea</a:t>
          </a:r>
          <a:r>
            <a:rPr lang="en-US" dirty="0"/>
            <a:t> </a:t>
          </a:r>
          <a:r>
            <a:rPr lang="en-US" dirty="0" err="1"/>
            <a:t>activităților</a:t>
          </a:r>
          <a:r>
            <a:rPr lang="en-US" dirty="0"/>
            <a:t> la </a:t>
          </a:r>
          <a:r>
            <a:rPr lang="en-US" dirty="0" err="1"/>
            <a:t>clasă</a:t>
          </a:r>
          <a:r>
            <a:rPr lang="en-US" dirty="0"/>
            <a:t>: </a:t>
          </a:r>
          <a:endParaRPr lang="ro-RO" dirty="0"/>
        </a:p>
        <a:p>
          <a:r>
            <a:rPr lang="en-US" i="1" dirty="0" err="1"/>
            <a:t>Ghidul</a:t>
          </a:r>
          <a:r>
            <a:rPr lang="en-US" i="1" dirty="0"/>
            <a:t> </a:t>
          </a:r>
          <a:r>
            <a:rPr lang="en-US" i="1" dirty="0" err="1"/>
            <a:t>profesorului</a:t>
          </a:r>
          <a:r>
            <a:rPr lang="en-US" i="1" dirty="0"/>
            <a:t>, </a:t>
          </a:r>
          <a:r>
            <a:rPr lang="en-US" i="1" dirty="0" err="1"/>
            <a:t>Manualul</a:t>
          </a:r>
          <a:r>
            <a:rPr lang="en-US" i="1" dirty="0"/>
            <a:t> </a:t>
          </a:r>
          <a:r>
            <a:rPr lang="en-US" i="1" dirty="0" err="1"/>
            <a:t>elevului</a:t>
          </a:r>
          <a:r>
            <a:rPr lang="en-US" i="1" dirty="0"/>
            <a:t>, </a:t>
          </a:r>
          <a:r>
            <a:rPr lang="en-US" i="1" dirty="0" err="1"/>
            <a:t>fișe</a:t>
          </a:r>
          <a:r>
            <a:rPr lang="en-US" i="1" dirty="0"/>
            <a:t> </a:t>
          </a:r>
          <a:r>
            <a:rPr lang="en-US" i="1" dirty="0" err="1"/>
            <a:t>pentru</a:t>
          </a:r>
          <a:r>
            <a:rPr lang="en-US" i="1" dirty="0"/>
            <a:t> </a:t>
          </a:r>
          <a:r>
            <a:rPr lang="en-US" i="1" dirty="0" err="1"/>
            <a:t>activități</a:t>
          </a:r>
          <a:r>
            <a:rPr lang="en-US" i="1" dirty="0"/>
            <a:t>, program</a:t>
          </a:r>
          <a:r>
            <a:rPr lang="ro-RO" i="1" dirty="0"/>
            <a:t>ă</a:t>
          </a:r>
          <a:r>
            <a:rPr lang="en-US" i="1" dirty="0"/>
            <a:t> </a:t>
          </a:r>
          <a:r>
            <a:rPr lang="en-US" i="1" dirty="0" err="1"/>
            <a:t>și</a:t>
          </a:r>
          <a:r>
            <a:rPr lang="en-US" i="1" dirty="0"/>
            <a:t> </a:t>
          </a:r>
          <a:r>
            <a:rPr lang="en-US" i="1" dirty="0" err="1"/>
            <a:t>planificare</a:t>
          </a:r>
          <a:endParaRPr lang="en-US" i="1" dirty="0"/>
        </a:p>
      </dgm:t>
    </dgm:pt>
    <dgm:pt modelId="{2EB1B2F3-F381-4475-AD19-6C3FDF71CCA3}" type="parTrans" cxnId="{1D8408DB-B671-4A1A-BAF2-64569F4CC425}">
      <dgm:prSet/>
      <dgm:spPr/>
      <dgm:t>
        <a:bodyPr/>
        <a:lstStyle/>
        <a:p>
          <a:endParaRPr lang="en-US"/>
        </a:p>
      </dgm:t>
    </dgm:pt>
    <dgm:pt modelId="{8DFD698E-5230-4749-94E8-32C70D6E5E4C}" type="sibTrans" cxnId="{1D8408DB-B671-4A1A-BAF2-64569F4CC425}">
      <dgm:prSet/>
      <dgm:spPr/>
      <dgm:t>
        <a:bodyPr/>
        <a:lstStyle/>
        <a:p>
          <a:endParaRPr lang="en-US"/>
        </a:p>
      </dgm:t>
    </dgm:pt>
    <dgm:pt modelId="{4E971086-A844-42A8-A9F3-BCB120FE9D7C}">
      <dgm:prSet phldrT="[Text]"/>
      <dgm:spPr/>
      <dgm:t>
        <a:bodyPr/>
        <a:lstStyle/>
        <a:p>
          <a:r>
            <a:rPr lang="ro-RO" dirty="0"/>
            <a:t>Instrumente de evaluare pentru elevi: pre- și post-teste</a:t>
          </a:r>
        </a:p>
        <a:p>
          <a:endParaRPr lang="ro-RO" dirty="0"/>
        </a:p>
        <a:p>
          <a:r>
            <a:rPr lang="ro-RO" dirty="0"/>
            <a:t>Formular de feedback profesor</a:t>
          </a:r>
        </a:p>
        <a:p>
          <a:endParaRPr lang="ro-RO" dirty="0"/>
        </a:p>
      </dgm:t>
    </dgm:pt>
    <dgm:pt modelId="{D61A42CC-527A-4B9A-A1C7-4B88ED7AF1D9}" type="parTrans" cxnId="{66D57A8D-AD34-45A5-BE28-00E3E4C0F791}">
      <dgm:prSet/>
      <dgm:spPr/>
      <dgm:t>
        <a:bodyPr/>
        <a:lstStyle/>
        <a:p>
          <a:endParaRPr lang="en-US"/>
        </a:p>
      </dgm:t>
    </dgm:pt>
    <dgm:pt modelId="{E2A206C5-2C7F-465C-B04A-E2D15FE2C03B}" type="sibTrans" cxnId="{66D57A8D-AD34-45A5-BE28-00E3E4C0F791}">
      <dgm:prSet/>
      <dgm:spPr/>
      <dgm:t>
        <a:bodyPr/>
        <a:lstStyle/>
        <a:p>
          <a:endParaRPr lang="en-US"/>
        </a:p>
      </dgm:t>
    </dgm:pt>
    <dgm:pt modelId="{CEB9FD39-E655-4C9A-BC3F-47EC9AE09C8B}">
      <dgm:prSet phldrT="[Text]"/>
      <dgm:spPr/>
      <dgm:t>
        <a:bodyPr/>
        <a:lstStyle/>
        <a:p>
          <a:endParaRPr lang="en-US" dirty="0"/>
        </a:p>
      </dgm:t>
    </dgm:pt>
    <dgm:pt modelId="{2952BAB2-AF72-4617-940E-5CA84B227AE2}" type="parTrans" cxnId="{F845969F-1F6F-4F40-B0DE-7A998BEBDB64}">
      <dgm:prSet/>
      <dgm:spPr/>
      <dgm:t>
        <a:bodyPr/>
        <a:lstStyle/>
        <a:p>
          <a:endParaRPr lang="en-US"/>
        </a:p>
      </dgm:t>
    </dgm:pt>
    <dgm:pt modelId="{3F06D6FB-44B4-4F6C-B4E1-5507763C766C}" type="sibTrans" cxnId="{F845969F-1F6F-4F40-B0DE-7A998BEBDB64}">
      <dgm:prSet/>
      <dgm:spPr/>
      <dgm:t>
        <a:bodyPr/>
        <a:lstStyle/>
        <a:p>
          <a:endParaRPr lang="en-US"/>
        </a:p>
      </dgm:t>
    </dgm:pt>
    <dgm:pt modelId="{899E7E31-DAB4-4054-8E44-4AAEAAC542E5}">
      <dgm:prSet/>
      <dgm:spPr/>
      <dgm:t>
        <a:bodyPr/>
        <a:lstStyle/>
        <a:p>
          <a:r>
            <a:rPr lang="ro-RO"/>
            <a:t>Certificate pentru profesori și elevi</a:t>
          </a:r>
          <a:endParaRPr lang="en-US" dirty="0"/>
        </a:p>
      </dgm:t>
    </dgm:pt>
    <dgm:pt modelId="{54B0A64F-D3E0-450F-868C-61F616D0ADB3}" type="parTrans" cxnId="{4F402DAE-1A96-4AD3-A50A-C258FEF857C3}">
      <dgm:prSet/>
      <dgm:spPr/>
      <dgm:t>
        <a:bodyPr/>
        <a:lstStyle/>
        <a:p>
          <a:endParaRPr lang="en-US"/>
        </a:p>
      </dgm:t>
    </dgm:pt>
    <dgm:pt modelId="{E4CF1CB7-E9D9-498D-9FD7-242448F4A9B3}" type="sibTrans" cxnId="{4F402DAE-1A96-4AD3-A50A-C258FEF857C3}">
      <dgm:prSet/>
      <dgm:spPr/>
      <dgm:t>
        <a:bodyPr/>
        <a:lstStyle/>
        <a:p>
          <a:endParaRPr lang="en-US"/>
        </a:p>
      </dgm:t>
    </dgm:pt>
    <dgm:pt modelId="{4AA6E0CE-488D-45A6-B4E5-311A7D8345AB}">
      <dgm:prSet phldrT="[Text]"/>
      <dgm:spPr/>
      <dgm:t>
        <a:bodyPr/>
        <a:lstStyle/>
        <a:p>
          <a:endParaRPr lang="en-US" dirty="0"/>
        </a:p>
      </dgm:t>
    </dgm:pt>
    <dgm:pt modelId="{5C3DD753-7E52-4731-B8E6-68D56A9BE671}" type="parTrans" cxnId="{8626C48A-99D0-4D6E-9C89-78A6AA225D6E}">
      <dgm:prSet/>
      <dgm:spPr/>
      <dgm:t>
        <a:bodyPr/>
        <a:lstStyle/>
        <a:p>
          <a:endParaRPr lang="en-US"/>
        </a:p>
      </dgm:t>
    </dgm:pt>
    <dgm:pt modelId="{E4832ED4-350C-4FFC-84FA-50470D578E13}" type="sibTrans" cxnId="{8626C48A-99D0-4D6E-9C89-78A6AA225D6E}">
      <dgm:prSet/>
      <dgm:spPr/>
      <dgm:t>
        <a:bodyPr/>
        <a:lstStyle/>
        <a:p>
          <a:endParaRPr lang="en-US"/>
        </a:p>
      </dgm:t>
    </dgm:pt>
    <dgm:pt modelId="{1C1DC713-EC64-4C57-A838-AC51DAD95561}" type="pres">
      <dgm:prSet presAssocID="{523513F5-21B6-454B-BD97-737148834F51}" presName="Name0" presStyleCnt="0">
        <dgm:presLayoutVars>
          <dgm:dir/>
          <dgm:animLvl val="lvl"/>
          <dgm:resizeHandles val="exact"/>
        </dgm:presLayoutVars>
      </dgm:prSet>
      <dgm:spPr/>
    </dgm:pt>
    <dgm:pt modelId="{C026DB8D-43A7-4645-9ECC-64D0EA9A64C3}" type="pres">
      <dgm:prSet presAssocID="{5F517E6F-BB1B-4B7E-B0E1-03470FEC0791}" presName="compositeNode" presStyleCnt="0">
        <dgm:presLayoutVars>
          <dgm:bulletEnabled val="1"/>
        </dgm:presLayoutVars>
      </dgm:prSet>
      <dgm:spPr/>
    </dgm:pt>
    <dgm:pt modelId="{EE083861-7DA9-463C-94D3-3CE01DFBEF57}" type="pres">
      <dgm:prSet presAssocID="{5F517E6F-BB1B-4B7E-B0E1-03470FEC0791}" presName="bgRect" presStyleLbl="node1" presStyleIdx="0" presStyleCnt="3"/>
      <dgm:spPr/>
    </dgm:pt>
    <dgm:pt modelId="{336A6679-71CC-4545-93D7-269D047781CF}" type="pres">
      <dgm:prSet presAssocID="{5F517E6F-BB1B-4B7E-B0E1-03470FEC0791}" presName="parentNode" presStyleLbl="node1" presStyleIdx="0" presStyleCnt="3">
        <dgm:presLayoutVars>
          <dgm:chMax val="0"/>
          <dgm:bulletEnabled val="1"/>
        </dgm:presLayoutVars>
      </dgm:prSet>
      <dgm:spPr/>
    </dgm:pt>
    <dgm:pt modelId="{0E6BA0A3-7AD5-43A8-9653-334F1759EB00}" type="pres">
      <dgm:prSet presAssocID="{5F517E6F-BB1B-4B7E-B0E1-03470FEC0791}" presName="childNode" presStyleLbl="node1" presStyleIdx="0" presStyleCnt="3">
        <dgm:presLayoutVars>
          <dgm:bulletEnabled val="1"/>
        </dgm:presLayoutVars>
      </dgm:prSet>
      <dgm:spPr/>
    </dgm:pt>
    <dgm:pt modelId="{030E287A-AE7F-447B-8464-76931B47079D}" type="pres">
      <dgm:prSet presAssocID="{358EBDFB-8F0B-48F3-AFEF-CB7CBB1B1B20}" presName="hSp" presStyleCnt="0"/>
      <dgm:spPr/>
    </dgm:pt>
    <dgm:pt modelId="{EF79A37B-E413-4B67-824F-0F4E83E0FFC4}" type="pres">
      <dgm:prSet presAssocID="{358EBDFB-8F0B-48F3-AFEF-CB7CBB1B1B20}" presName="vProcSp" presStyleCnt="0"/>
      <dgm:spPr/>
    </dgm:pt>
    <dgm:pt modelId="{849F79EB-0663-4719-AB14-5C6A0C0FF6B1}" type="pres">
      <dgm:prSet presAssocID="{358EBDFB-8F0B-48F3-AFEF-CB7CBB1B1B20}" presName="vSp1" presStyleCnt="0"/>
      <dgm:spPr/>
    </dgm:pt>
    <dgm:pt modelId="{1678FE5F-6454-4C8A-916C-E1CD0A87E12B}" type="pres">
      <dgm:prSet presAssocID="{358EBDFB-8F0B-48F3-AFEF-CB7CBB1B1B20}" presName="simulatedConn" presStyleLbl="solidFgAcc1" presStyleIdx="0" presStyleCnt="2"/>
      <dgm:spPr/>
    </dgm:pt>
    <dgm:pt modelId="{FFD9A8C6-CCBD-4004-A0A9-6810084C74F8}" type="pres">
      <dgm:prSet presAssocID="{358EBDFB-8F0B-48F3-AFEF-CB7CBB1B1B20}" presName="vSp2" presStyleCnt="0"/>
      <dgm:spPr/>
    </dgm:pt>
    <dgm:pt modelId="{9857CB92-4F83-4751-9F0A-3CD59708D77B}" type="pres">
      <dgm:prSet presAssocID="{358EBDFB-8F0B-48F3-AFEF-CB7CBB1B1B20}" presName="sibTrans" presStyleCnt="0"/>
      <dgm:spPr/>
    </dgm:pt>
    <dgm:pt modelId="{84DD9E15-B36C-47D0-9719-17ABFAD16AB7}" type="pres">
      <dgm:prSet presAssocID="{7171A68B-BB8F-49DB-AA60-C344D0FEF22A}" presName="compositeNode" presStyleCnt="0">
        <dgm:presLayoutVars>
          <dgm:bulletEnabled val="1"/>
        </dgm:presLayoutVars>
      </dgm:prSet>
      <dgm:spPr/>
    </dgm:pt>
    <dgm:pt modelId="{A46DA9DF-5067-49C9-AE68-3732AF93C280}" type="pres">
      <dgm:prSet presAssocID="{7171A68B-BB8F-49DB-AA60-C344D0FEF22A}" presName="bgRect" presStyleLbl="node1" presStyleIdx="1" presStyleCnt="3"/>
      <dgm:spPr/>
    </dgm:pt>
    <dgm:pt modelId="{B9AC33CF-50E4-4575-A68A-F138CA622A36}" type="pres">
      <dgm:prSet presAssocID="{7171A68B-BB8F-49DB-AA60-C344D0FEF22A}" presName="parentNode" presStyleLbl="node1" presStyleIdx="1" presStyleCnt="3">
        <dgm:presLayoutVars>
          <dgm:chMax val="0"/>
          <dgm:bulletEnabled val="1"/>
        </dgm:presLayoutVars>
      </dgm:prSet>
      <dgm:spPr/>
    </dgm:pt>
    <dgm:pt modelId="{7D8D440D-CE45-4174-88E9-1EE2542DE915}" type="pres">
      <dgm:prSet presAssocID="{7171A68B-BB8F-49DB-AA60-C344D0FEF22A}" presName="childNode" presStyleLbl="node1" presStyleIdx="1" presStyleCnt="3">
        <dgm:presLayoutVars>
          <dgm:bulletEnabled val="1"/>
        </dgm:presLayoutVars>
      </dgm:prSet>
      <dgm:spPr/>
    </dgm:pt>
    <dgm:pt modelId="{78C17FCD-4F3E-45EF-892F-C32F283996DC}" type="pres">
      <dgm:prSet presAssocID="{4D1B167A-0160-4C15-BA49-C3A94921FC7D}" presName="hSp" presStyleCnt="0"/>
      <dgm:spPr/>
    </dgm:pt>
    <dgm:pt modelId="{572C683F-F997-4898-B351-CF231F62B77E}" type="pres">
      <dgm:prSet presAssocID="{4D1B167A-0160-4C15-BA49-C3A94921FC7D}" presName="vProcSp" presStyleCnt="0"/>
      <dgm:spPr/>
    </dgm:pt>
    <dgm:pt modelId="{C0570505-9CE2-48C4-8728-19194467932F}" type="pres">
      <dgm:prSet presAssocID="{4D1B167A-0160-4C15-BA49-C3A94921FC7D}" presName="vSp1" presStyleCnt="0"/>
      <dgm:spPr/>
    </dgm:pt>
    <dgm:pt modelId="{5F9362D6-DF4A-4D06-9B96-AAA5E670F544}" type="pres">
      <dgm:prSet presAssocID="{4D1B167A-0160-4C15-BA49-C3A94921FC7D}" presName="simulatedConn" presStyleLbl="solidFgAcc1" presStyleIdx="1" presStyleCnt="2"/>
      <dgm:spPr/>
    </dgm:pt>
    <dgm:pt modelId="{FA75FE47-69F8-4D9C-A651-20919D881FAA}" type="pres">
      <dgm:prSet presAssocID="{4D1B167A-0160-4C15-BA49-C3A94921FC7D}" presName="vSp2" presStyleCnt="0"/>
      <dgm:spPr/>
    </dgm:pt>
    <dgm:pt modelId="{63544923-B0AE-44D1-B1EF-305F5506852F}" type="pres">
      <dgm:prSet presAssocID="{4D1B167A-0160-4C15-BA49-C3A94921FC7D}" presName="sibTrans" presStyleCnt="0"/>
      <dgm:spPr/>
    </dgm:pt>
    <dgm:pt modelId="{F112C6DF-6AEA-4AD8-8B05-0FED70245A12}" type="pres">
      <dgm:prSet presAssocID="{CEB9FD39-E655-4C9A-BC3F-47EC9AE09C8B}" presName="compositeNode" presStyleCnt="0">
        <dgm:presLayoutVars>
          <dgm:bulletEnabled val="1"/>
        </dgm:presLayoutVars>
      </dgm:prSet>
      <dgm:spPr/>
    </dgm:pt>
    <dgm:pt modelId="{718953D2-D0E5-44D4-8997-3FDDB9E00266}" type="pres">
      <dgm:prSet presAssocID="{CEB9FD39-E655-4C9A-BC3F-47EC9AE09C8B}" presName="bgRect" presStyleLbl="node1" presStyleIdx="2" presStyleCnt="3" custLinFactNeighborX="23" custLinFactNeighborY="-779"/>
      <dgm:spPr/>
    </dgm:pt>
    <dgm:pt modelId="{06C9AC74-EEA6-4849-9D6B-F1A697D7C3A6}" type="pres">
      <dgm:prSet presAssocID="{CEB9FD39-E655-4C9A-BC3F-47EC9AE09C8B}" presName="parentNode" presStyleLbl="node1" presStyleIdx="2" presStyleCnt="3">
        <dgm:presLayoutVars>
          <dgm:chMax val="0"/>
          <dgm:bulletEnabled val="1"/>
        </dgm:presLayoutVars>
      </dgm:prSet>
      <dgm:spPr/>
    </dgm:pt>
    <dgm:pt modelId="{BBE1DA7C-81F8-45DF-AD50-DC186A0EFB81}" type="pres">
      <dgm:prSet presAssocID="{CEB9FD39-E655-4C9A-BC3F-47EC9AE09C8B}" presName="childNode" presStyleLbl="node1" presStyleIdx="2" presStyleCnt="3">
        <dgm:presLayoutVars>
          <dgm:bulletEnabled val="1"/>
        </dgm:presLayoutVars>
      </dgm:prSet>
      <dgm:spPr/>
    </dgm:pt>
  </dgm:ptLst>
  <dgm:cxnLst>
    <dgm:cxn modelId="{FEF7D016-BA97-4C0F-9726-D77F8AAFEBB7}" srcId="{523513F5-21B6-454B-BD97-737148834F51}" destId="{7171A68B-BB8F-49DB-AA60-C344D0FEF22A}" srcOrd="1" destOrd="0" parTransId="{68841CEB-C603-4B17-ABC7-9CCFE738288A}" sibTransId="{4D1B167A-0160-4C15-BA49-C3A94921FC7D}"/>
    <dgm:cxn modelId="{F23C201E-8ADD-4596-920C-AF16F7D20E69}" type="presOf" srcId="{4E971086-A844-42A8-A9F3-BCB120FE9D7C}" destId="{BBE1DA7C-81F8-45DF-AD50-DC186A0EFB81}" srcOrd="0" destOrd="0" presId="urn:microsoft.com/office/officeart/2005/8/layout/hProcess7"/>
    <dgm:cxn modelId="{E1B64A48-1CA8-4748-B858-8FEACEA8BF72}" type="presOf" srcId="{7171A68B-BB8F-49DB-AA60-C344D0FEF22A}" destId="{A46DA9DF-5067-49C9-AE68-3732AF93C280}" srcOrd="0" destOrd="0" presId="urn:microsoft.com/office/officeart/2005/8/layout/hProcess7"/>
    <dgm:cxn modelId="{291D934E-3EE4-4478-98D5-F3F09B33A204}" type="presOf" srcId="{F85892BE-4A91-4749-9C00-CC49E6168135}" destId="{7D8D440D-CE45-4174-88E9-1EE2542DE915}" srcOrd="0" destOrd="0" presId="urn:microsoft.com/office/officeart/2005/8/layout/hProcess7"/>
    <dgm:cxn modelId="{B8027955-051F-4C90-B774-13963DB83B7C}" type="presOf" srcId="{523513F5-21B6-454B-BD97-737148834F51}" destId="{1C1DC713-EC64-4C57-A838-AC51DAD95561}" srcOrd="0" destOrd="0" presId="urn:microsoft.com/office/officeart/2005/8/layout/hProcess7"/>
    <dgm:cxn modelId="{181DFC58-840C-43AF-91CF-EC7A991775E4}" type="presOf" srcId="{7171A68B-BB8F-49DB-AA60-C344D0FEF22A}" destId="{B9AC33CF-50E4-4575-A68A-F138CA622A36}" srcOrd="1" destOrd="0" presId="urn:microsoft.com/office/officeart/2005/8/layout/hProcess7"/>
    <dgm:cxn modelId="{EBDD2D85-9374-4463-BD1A-6846FF5359EE}" type="presOf" srcId="{4AA6E0CE-488D-45A6-B4E5-311A7D8345AB}" destId="{BBE1DA7C-81F8-45DF-AD50-DC186A0EFB81}" srcOrd="0" destOrd="2" presId="urn:microsoft.com/office/officeart/2005/8/layout/hProcess7"/>
    <dgm:cxn modelId="{8626C48A-99D0-4D6E-9C89-78A6AA225D6E}" srcId="{CEB9FD39-E655-4C9A-BC3F-47EC9AE09C8B}" destId="{4AA6E0CE-488D-45A6-B4E5-311A7D8345AB}" srcOrd="2" destOrd="0" parTransId="{5C3DD753-7E52-4731-B8E6-68D56A9BE671}" sibTransId="{E4832ED4-350C-4FFC-84FA-50470D578E13}"/>
    <dgm:cxn modelId="{66D57A8D-AD34-45A5-BE28-00E3E4C0F791}" srcId="{CEB9FD39-E655-4C9A-BC3F-47EC9AE09C8B}" destId="{4E971086-A844-42A8-A9F3-BCB120FE9D7C}" srcOrd="0" destOrd="0" parTransId="{D61A42CC-527A-4B9A-A1C7-4B88ED7AF1D9}" sibTransId="{E2A206C5-2C7F-465C-B04A-E2D15FE2C03B}"/>
    <dgm:cxn modelId="{47AF8395-C868-4B4D-B73E-2884D6E386F7}" type="presOf" srcId="{D36D8C9F-457F-4B88-935C-1A756A5FD241}" destId="{0E6BA0A3-7AD5-43A8-9653-334F1759EB00}" srcOrd="0" destOrd="0" presId="urn:microsoft.com/office/officeart/2005/8/layout/hProcess7"/>
    <dgm:cxn modelId="{3D66D099-37FC-4558-BE10-9815E6B012FF}" srcId="{5F517E6F-BB1B-4B7E-B0E1-03470FEC0791}" destId="{D36D8C9F-457F-4B88-935C-1A756A5FD241}" srcOrd="0" destOrd="0" parTransId="{C583D0E5-617F-48AD-B36E-40E3946041CA}" sibTransId="{61810E39-B9CC-48F4-8B03-36013F6B0661}"/>
    <dgm:cxn modelId="{F845969F-1F6F-4F40-B0DE-7A998BEBDB64}" srcId="{523513F5-21B6-454B-BD97-737148834F51}" destId="{CEB9FD39-E655-4C9A-BC3F-47EC9AE09C8B}" srcOrd="2" destOrd="0" parTransId="{2952BAB2-AF72-4617-940E-5CA84B227AE2}" sibTransId="{3F06D6FB-44B4-4F6C-B4E1-5507763C766C}"/>
    <dgm:cxn modelId="{D94517A7-6522-4552-85F4-08514FA276C7}" type="presOf" srcId="{899E7E31-DAB4-4054-8E44-4AAEAAC542E5}" destId="{BBE1DA7C-81F8-45DF-AD50-DC186A0EFB81}" srcOrd="0" destOrd="1" presId="urn:microsoft.com/office/officeart/2005/8/layout/hProcess7"/>
    <dgm:cxn modelId="{4F402DAE-1A96-4AD3-A50A-C258FEF857C3}" srcId="{CEB9FD39-E655-4C9A-BC3F-47EC9AE09C8B}" destId="{899E7E31-DAB4-4054-8E44-4AAEAAC542E5}" srcOrd="1" destOrd="0" parTransId="{54B0A64F-D3E0-450F-868C-61F616D0ADB3}" sibTransId="{E4CF1CB7-E9D9-498D-9FD7-242448F4A9B3}"/>
    <dgm:cxn modelId="{0A523BC0-2D19-4ECF-943E-2BEDF46BC9D0}" type="presOf" srcId="{CEB9FD39-E655-4C9A-BC3F-47EC9AE09C8B}" destId="{06C9AC74-EEA6-4849-9D6B-F1A697D7C3A6}" srcOrd="1" destOrd="0" presId="urn:microsoft.com/office/officeart/2005/8/layout/hProcess7"/>
    <dgm:cxn modelId="{02E178D4-9EE6-417F-9DDF-038E7259F38C}" type="presOf" srcId="{5F517E6F-BB1B-4B7E-B0E1-03470FEC0791}" destId="{336A6679-71CC-4545-93D7-269D047781CF}" srcOrd="1" destOrd="0" presId="urn:microsoft.com/office/officeart/2005/8/layout/hProcess7"/>
    <dgm:cxn modelId="{0E74EAD6-101B-4F02-A463-F952F04F792D}" type="presOf" srcId="{5F517E6F-BB1B-4B7E-B0E1-03470FEC0791}" destId="{EE083861-7DA9-463C-94D3-3CE01DFBEF57}" srcOrd="0" destOrd="0" presId="urn:microsoft.com/office/officeart/2005/8/layout/hProcess7"/>
    <dgm:cxn modelId="{1D8408DB-B671-4A1A-BAF2-64569F4CC425}" srcId="{7171A68B-BB8F-49DB-AA60-C344D0FEF22A}" destId="{F85892BE-4A91-4749-9C00-CC49E6168135}" srcOrd="0" destOrd="0" parTransId="{2EB1B2F3-F381-4475-AD19-6C3FDF71CCA3}" sibTransId="{8DFD698E-5230-4749-94E8-32C70D6E5E4C}"/>
    <dgm:cxn modelId="{757414F9-9672-4151-BBD0-33C8A79452CB}" type="presOf" srcId="{CEB9FD39-E655-4C9A-BC3F-47EC9AE09C8B}" destId="{718953D2-D0E5-44D4-8997-3FDDB9E00266}" srcOrd="0" destOrd="0" presId="urn:microsoft.com/office/officeart/2005/8/layout/hProcess7"/>
    <dgm:cxn modelId="{9AEE90FD-189F-475F-A820-BD22FF7B1821}" srcId="{523513F5-21B6-454B-BD97-737148834F51}" destId="{5F517E6F-BB1B-4B7E-B0E1-03470FEC0791}" srcOrd="0" destOrd="0" parTransId="{B0827E50-2873-4AFD-9479-91EF6296DC6D}" sibTransId="{358EBDFB-8F0B-48F3-AFEF-CB7CBB1B1B20}"/>
    <dgm:cxn modelId="{0AD0E604-8DDF-4E56-8755-13C1D4E10655}" type="presParOf" srcId="{1C1DC713-EC64-4C57-A838-AC51DAD95561}" destId="{C026DB8D-43A7-4645-9ECC-64D0EA9A64C3}" srcOrd="0" destOrd="0" presId="urn:microsoft.com/office/officeart/2005/8/layout/hProcess7"/>
    <dgm:cxn modelId="{ED6B8BAE-0A4B-4CAF-8D11-063F8009ADD5}" type="presParOf" srcId="{C026DB8D-43A7-4645-9ECC-64D0EA9A64C3}" destId="{EE083861-7DA9-463C-94D3-3CE01DFBEF57}" srcOrd="0" destOrd="0" presId="urn:microsoft.com/office/officeart/2005/8/layout/hProcess7"/>
    <dgm:cxn modelId="{88418FF0-37AA-4081-BE0C-C0ACE441D212}" type="presParOf" srcId="{C026DB8D-43A7-4645-9ECC-64D0EA9A64C3}" destId="{336A6679-71CC-4545-93D7-269D047781CF}" srcOrd="1" destOrd="0" presId="urn:microsoft.com/office/officeart/2005/8/layout/hProcess7"/>
    <dgm:cxn modelId="{84FE3D49-6417-443B-ACBD-DAB0DAC367D9}" type="presParOf" srcId="{C026DB8D-43A7-4645-9ECC-64D0EA9A64C3}" destId="{0E6BA0A3-7AD5-43A8-9653-334F1759EB00}" srcOrd="2" destOrd="0" presId="urn:microsoft.com/office/officeart/2005/8/layout/hProcess7"/>
    <dgm:cxn modelId="{3547FAE6-B3CD-4152-9BC6-A0EAE79AC38A}" type="presParOf" srcId="{1C1DC713-EC64-4C57-A838-AC51DAD95561}" destId="{030E287A-AE7F-447B-8464-76931B47079D}" srcOrd="1" destOrd="0" presId="urn:microsoft.com/office/officeart/2005/8/layout/hProcess7"/>
    <dgm:cxn modelId="{1839CF22-4A50-4B70-B201-CFFA0E8F75D2}" type="presParOf" srcId="{1C1DC713-EC64-4C57-A838-AC51DAD95561}" destId="{EF79A37B-E413-4B67-824F-0F4E83E0FFC4}" srcOrd="2" destOrd="0" presId="urn:microsoft.com/office/officeart/2005/8/layout/hProcess7"/>
    <dgm:cxn modelId="{5C43B840-277F-4F22-8AA7-028F57D7B0AD}" type="presParOf" srcId="{EF79A37B-E413-4B67-824F-0F4E83E0FFC4}" destId="{849F79EB-0663-4719-AB14-5C6A0C0FF6B1}" srcOrd="0" destOrd="0" presId="urn:microsoft.com/office/officeart/2005/8/layout/hProcess7"/>
    <dgm:cxn modelId="{6FF40D05-C548-4D08-B536-5F3A293D04B1}" type="presParOf" srcId="{EF79A37B-E413-4B67-824F-0F4E83E0FFC4}" destId="{1678FE5F-6454-4C8A-916C-E1CD0A87E12B}" srcOrd="1" destOrd="0" presId="urn:microsoft.com/office/officeart/2005/8/layout/hProcess7"/>
    <dgm:cxn modelId="{36756A1F-96E6-4CFB-9F22-BA88FE1FFEEE}" type="presParOf" srcId="{EF79A37B-E413-4B67-824F-0F4E83E0FFC4}" destId="{FFD9A8C6-CCBD-4004-A0A9-6810084C74F8}" srcOrd="2" destOrd="0" presId="urn:microsoft.com/office/officeart/2005/8/layout/hProcess7"/>
    <dgm:cxn modelId="{09B5B1D7-B4A9-4EE2-B354-BBA5F5A4BA0F}" type="presParOf" srcId="{1C1DC713-EC64-4C57-A838-AC51DAD95561}" destId="{9857CB92-4F83-4751-9F0A-3CD59708D77B}" srcOrd="3" destOrd="0" presId="urn:microsoft.com/office/officeart/2005/8/layout/hProcess7"/>
    <dgm:cxn modelId="{479F9873-2F64-48F4-ABBA-3A8209351E68}" type="presParOf" srcId="{1C1DC713-EC64-4C57-A838-AC51DAD95561}" destId="{84DD9E15-B36C-47D0-9719-17ABFAD16AB7}" srcOrd="4" destOrd="0" presId="urn:microsoft.com/office/officeart/2005/8/layout/hProcess7"/>
    <dgm:cxn modelId="{F60BC7EA-89AF-4141-B410-A08DB77D975F}" type="presParOf" srcId="{84DD9E15-B36C-47D0-9719-17ABFAD16AB7}" destId="{A46DA9DF-5067-49C9-AE68-3732AF93C280}" srcOrd="0" destOrd="0" presId="urn:microsoft.com/office/officeart/2005/8/layout/hProcess7"/>
    <dgm:cxn modelId="{27E8EF24-FE58-4F66-9DC5-26D88C3341C0}" type="presParOf" srcId="{84DD9E15-B36C-47D0-9719-17ABFAD16AB7}" destId="{B9AC33CF-50E4-4575-A68A-F138CA622A36}" srcOrd="1" destOrd="0" presId="urn:microsoft.com/office/officeart/2005/8/layout/hProcess7"/>
    <dgm:cxn modelId="{3D8AEED9-867B-4EC8-AA57-E32197AB5CDA}" type="presParOf" srcId="{84DD9E15-B36C-47D0-9719-17ABFAD16AB7}" destId="{7D8D440D-CE45-4174-88E9-1EE2542DE915}" srcOrd="2" destOrd="0" presId="urn:microsoft.com/office/officeart/2005/8/layout/hProcess7"/>
    <dgm:cxn modelId="{91DF195D-8F50-41F4-AD2E-2ED4A3736987}" type="presParOf" srcId="{1C1DC713-EC64-4C57-A838-AC51DAD95561}" destId="{78C17FCD-4F3E-45EF-892F-C32F283996DC}" srcOrd="5" destOrd="0" presId="urn:microsoft.com/office/officeart/2005/8/layout/hProcess7"/>
    <dgm:cxn modelId="{497B0FC7-562E-470A-95C5-F65A498F5490}" type="presParOf" srcId="{1C1DC713-EC64-4C57-A838-AC51DAD95561}" destId="{572C683F-F997-4898-B351-CF231F62B77E}" srcOrd="6" destOrd="0" presId="urn:microsoft.com/office/officeart/2005/8/layout/hProcess7"/>
    <dgm:cxn modelId="{72B44756-5FA9-41CC-A431-BB054FAD152E}" type="presParOf" srcId="{572C683F-F997-4898-B351-CF231F62B77E}" destId="{C0570505-9CE2-48C4-8728-19194467932F}" srcOrd="0" destOrd="0" presId="urn:microsoft.com/office/officeart/2005/8/layout/hProcess7"/>
    <dgm:cxn modelId="{3A709A14-0A8A-4AD9-BC29-D0A31CAC1885}" type="presParOf" srcId="{572C683F-F997-4898-B351-CF231F62B77E}" destId="{5F9362D6-DF4A-4D06-9B96-AAA5E670F544}" srcOrd="1" destOrd="0" presId="urn:microsoft.com/office/officeart/2005/8/layout/hProcess7"/>
    <dgm:cxn modelId="{A6B71B8B-9531-464C-A408-DFAFFD54B87F}" type="presParOf" srcId="{572C683F-F997-4898-B351-CF231F62B77E}" destId="{FA75FE47-69F8-4D9C-A651-20919D881FAA}" srcOrd="2" destOrd="0" presId="urn:microsoft.com/office/officeart/2005/8/layout/hProcess7"/>
    <dgm:cxn modelId="{7F721CE6-E11B-47F9-98A2-F4FD01989377}" type="presParOf" srcId="{1C1DC713-EC64-4C57-A838-AC51DAD95561}" destId="{63544923-B0AE-44D1-B1EF-305F5506852F}" srcOrd="7" destOrd="0" presId="urn:microsoft.com/office/officeart/2005/8/layout/hProcess7"/>
    <dgm:cxn modelId="{95DFC946-6CC8-4025-BCAC-6ECDF063D90B}" type="presParOf" srcId="{1C1DC713-EC64-4C57-A838-AC51DAD95561}" destId="{F112C6DF-6AEA-4AD8-8B05-0FED70245A12}" srcOrd="8" destOrd="0" presId="urn:microsoft.com/office/officeart/2005/8/layout/hProcess7"/>
    <dgm:cxn modelId="{606D4F67-9865-41AC-9CC5-C1018A247585}" type="presParOf" srcId="{F112C6DF-6AEA-4AD8-8B05-0FED70245A12}" destId="{718953D2-D0E5-44D4-8997-3FDDB9E00266}" srcOrd="0" destOrd="0" presId="urn:microsoft.com/office/officeart/2005/8/layout/hProcess7"/>
    <dgm:cxn modelId="{F4A0051F-0AA2-4C99-830E-752DA338FB2F}" type="presParOf" srcId="{F112C6DF-6AEA-4AD8-8B05-0FED70245A12}" destId="{06C9AC74-EEA6-4849-9D6B-F1A697D7C3A6}" srcOrd="1" destOrd="0" presId="urn:microsoft.com/office/officeart/2005/8/layout/hProcess7"/>
    <dgm:cxn modelId="{689A3F73-ACCA-4136-8F91-0F4099883A83}" type="presParOf" srcId="{F112C6DF-6AEA-4AD8-8B05-0FED70245A12}" destId="{BBE1DA7C-81F8-45DF-AD50-DC186A0EFB81}" srcOrd="2" destOrd="0" presId="urn:microsoft.com/office/officeart/2005/8/layout/hProcess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77ACAF71-0FEF-4786-A947-1DBD3B850F1F}" type="doc">
      <dgm:prSet loTypeId="urn:microsoft.com/office/officeart/2008/layout/VerticalAccentList" loCatId="list" qsTypeId="urn:microsoft.com/office/officeart/2005/8/quickstyle/simple1" qsCatId="simple" csTypeId="urn:microsoft.com/office/officeart/2005/8/colors/accent6_4" csCatId="accent6" phldr="1"/>
      <dgm:spPr/>
      <dgm:t>
        <a:bodyPr/>
        <a:lstStyle/>
        <a:p>
          <a:endParaRPr lang="en-US"/>
        </a:p>
      </dgm:t>
    </dgm:pt>
    <dgm:pt modelId="{2066C8E7-DF92-4E88-9ACB-80B59AB2E449}">
      <dgm:prSet phldrT="[Text]" custT="1"/>
      <dgm:spPr/>
      <dgm:t>
        <a:bodyPr/>
        <a:lstStyle/>
        <a:p>
          <a:endParaRPr lang="en-US" sz="2800" b="1" dirty="0"/>
        </a:p>
      </dgm:t>
    </dgm:pt>
    <dgm:pt modelId="{5B5FC764-E03A-4E84-954D-51CFBEF9D138}" type="parTrans" cxnId="{CF3A5601-AD80-4DF3-842C-79CD08E36A6B}">
      <dgm:prSet/>
      <dgm:spPr/>
      <dgm:t>
        <a:bodyPr/>
        <a:lstStyle/>
        <a:p>
          <a:endParaRPr lang="en-US" sz="1800"/>
        </a:p>
      </dgm:t>
    </dgm:pt>
    <dgm:pt modelId="{21421538-65FE-4BF7-B8BB-A040E9435116}" type="sibTrans" cxnId="{CF3A5601-AD80-4DF3-842C-79CD08E36A6B}">
      <dgm:prSet/>
      <dgm:spPr/>
      <dgm:t>
        <a:bodyPr/>
        <a:lstStyle/>
        <a:p>
          <a:endParaRPr lang="en-US" sz="1800"/>
        </a:p>
      </dgm:t>
    </dgm:pt>
    <dgm:pt modelId="{E3893983-8F8C-49B5-8EC4-672BF0A670A7}">
      <dgm:prSet phldrT="[Text]" custT="1"/>
      <dgm:spPr/>
      <dgm:t>
        <a:bodyPr/>
        <a:lstStyle/>
        <a:p>
          <a:r>
            <a:rPr lang="ro-RO" sz="1600" b="1" dirty="0">
              <a:latin typeface="+mn-lt"/>
            </a:rPr>
            <a:t>2. G</a:t>
          </a:r>
          <a:r>
            <a:rPr lang="en-US" sz="1600" b="1" dirty="0" err="1">
              <a:latin typeface="+mn-lt"/>
            </a:rPr>
            <a:t>enerarea</a:t>
          </a:r>
          <a:r>
            <a:rPr lang="en-US" sz="1600" b="1" dirty="0">
              <a:latin typeface="+mn-lt"/>
            </a:rPr>
            <a:t> </a:t>
          </a:r>
          <a:r>
            <a:rPr lang="en-US" sz="1600" b="1" dirty="0" err="1">
              <a:latin typeface="+mn-lt"/>
            </a:rPr>
            <a:t>acordului</a:t>
          </a:r>
          <a:r>
            <a:rPr lang="en-US" sz="1600" b="1" dirty="0">
              <a:latin typeface="+mn-lt"/>
            </a:rPr>
            <a:t> de </a:t>
          </a:r>
          <a:r>
            <a:rPr lang="en-US" sz="1600" b="1" dirty="0" err="1">
              <a:latin typeface="+mn-lt"/>
            </a:rPr>
            <a:t>implementare</a:t>
          </a:r>
          <a:r>
            <a:rPr lang="en-US" sz="1600" dirty="0">
              <a:latin typeface="+mn-lt"/>
            </a:rPr>
            <a:t>, </a:t>
          </a:r>
          <a:r>
            <a:rPr lang="en-US" sz="1600" dirty="0" err="1">
              <a:latin typeface="+mn-lt"/>
            </a:rPr>
            <a:t>completând</a:t>
          </a:r>
          <a:r>
            <a:rPr lang="en-US" sz="1600" dirty="0">
              <a:latin typeface="+mn-lt"/>
            </a:rPr>
            <a:t> </a:t>
          </a:r>
          <a:r>
            <a:rPr lang="en-US" sz="1600" dirty="0" err="1">
              <a:latin typeface="+mn-lt"/>
            </a:rPr>
            <a:t>informațiile</a:t>
          </a:r>
          <a:r>
            <a:rPr lang="en-US" sz="1600" dirty="0">
              <a:latin typeface="+mn-lt"/>
            </a:rPr>
            <a:t> despre </a:t>
          </a:r>
          <a:r>
            <a:rPr lang="en-US" sz="1600" dirty="0" err="1">
              <a:latin typeface="+mn-lt"/>
            </a:rPr>
            <a:t>școală</a:t>
          </a:r>
          <a:r>
            <a:rPr lang="en-US" sz="1600" dirty="0">
              <a:latin typeface="+mn-lt"/>
            </a:rPr>
            <a:t>, </a:t>
          </a:r>
          <a:r>
            <a:rPr lang="en-US" sz="1600" dirty="0" err="1">
              <a:latin typeface="+mn-lt"/>
            </a:rPr>
            <a:t>clase</a:t>
          </a:r>
          <a:r>
            <a:rPr lang="en-US" sz="1600" dirty="0">
              <a:latin typeface="+mn-lt"/>
            </a:rPr>
            <a:t>, </a:t>
          </a:r>
          <a:r>
            <a:rPr lang="en-US" sz="1600" dirty="0" err="1">
              <a:latin typeface="+mn-lt"/>
            </a:rPr>
            <a:t>număr</a:t>
          </a:r>
          <a:r>
            <a:rPr lang="en-US" sz="1600" dirty="0">
              <a:latin typeface="+mn-lt"/>
            </a:rPr>
            <a:t> elevi, </a:t>
          </a:r>
          <a:r>
            <a:rPr lang="en-US" sz="1600" dirty="0" err="1">
              <a:latin typeface="+mn-lt"/>
            </a:rPr>
            <a:t>programe</a:t>
          </a:r>
          <a:r>
            <a:rPr lang="en-US" sz="1600" dirty="0">
              <a:latin typeface="+mn-lt"/>
            </a:rPr>
            <a:t> </a:t>
          </a:r>
          <a:r>
            <a:rPr lang="en-US" sz="1600" dirty="0" err="1">
              <a:latin typeface="+mn-lt"/>
            </a:rPr>
            <a:t>alese</a:t>
          </a:r>
          <a:r>
            <a:rPr lang="en-US" sz="1600" dirty="0">
              <a:latin typeface="+mn-lt"/>
            </a:rPr>
            <a:t>, </a:t>
          </a:r>
          <a:r>
            <a:rPr lang="en-US" sz="1600" dirty="0" err="1">
              <a:latin typeface="+mn-lt"/>
            </a:rPr>
            <a:t>formă</a:t>
          </a:r>
          <a:r>
            <a:rPr lang="en-US" sz="1600" dirty="0">
              <a:latin typeface="+mn-lt"/>
            </a:rPr>
            <a:t> </a:t>
          </a:r>
          <a:r>
            <a:rPr lang="en-US" sz="1600" dirty="0" err="1">
              <a:latin typeface="+mn-lt"/>
            </a:rPr>
            <a:t>implementare</a:t>
          </a:r>
          <a:r>
            <a:rPr lang="en-US" sz="1600" dirty="0">
              <a:latin typeface="+mn-lt"/>
            </a:rPr>
            <a:t> (conform </a:t>
          </a:r>
          <a:r>
            <a:rPr lang="en-US" sz="1600" dirty="0" err="1">
              <a:latin typeface="+mn-lt"/>
            </a:rPr>
            <a:t>indicațiilor</a:t>
          </a:r>
          <a:r>
            <a:rPr lang="en-US" sz="1600" dirty="0">
              <a:latin typeface="+mn-lt"/>
            </a:rPr>
            <a:t> din </a:t>
          </a:r>
          <a:r>
            <a:rPr lang="en-US" sz="1600" dirty="0" err="1">
              <a:latin typeface="+mn-lt"/>
            </a:rPr>
            <a:t>contul</a:t>
          </a:r>
          <a:r>
            <a:rPr lang="en-US" sz="1600" dirty="0">
              <a:latin typeface="+mn-lt"/>
            </a:rPr>
            <a:t> </a:t>
          </a:r>
          <a:r>
            <a:rPr lang="en-US" sz="1600" dirty="0" err="1">
              <a:latin typeface="+mn-lt"/>
            </a:rPr>
            <a:t>profesorului</a:t>
          </a:r>
          <a:r>
            <a:rPr lang="en-US" sz="1600" dirty="0">
              <a:latin typeface="+mn-lt"/>
            </a:rPr>
            <a:t>)</a:t>
          </a:r>
          <a:r>
            <a:rPr lang="ro-RO" sz="1600" dirty="0">
              <a:latin typeface="+mn-lt"/>
            </a:rPr>
            <a:t>.</a:t>
          </a:r>
          <a:endParaRPr lang="en-US" sz="1600" dirty="0"/>
        </a:p>
      </dgm:t>
    </dgm:pt>
    <dgm:pt modelId="{132073AA-4AD9-4FDC-A0B9-EB9B2A15D5D2}" type="parTrans" cxnId="{A909AAD1-254B-4A00-8CD8-C999A03B3F1A}">
      <dgm:prSet/>
      <dgm:spPr/>
      <dgm:t>
        <a:bodyPr/>
        <a:lstStyle/>
        <a:p>
          <a:endParaRPr lang="en-US" sz="1800"/>
        </a:p>
      </dgm:t>
    </dgm:pt>
    <dgm:pt modelId="{BF108135-03DA-4C30-B2E1-6F9AD8B2A48E}" type="sibTrans" cxnId="{A909AAD1-254B-4A00-8CD8-C999A03B3F1A}">
      <dgm:prSet/>
      <dgm:spPr/>
      <dgm:t>
        <a:bodyPr/>
        <a:lstStyle/>
        <a:p>
          <a:endParaRPr lang="en-US" sz="1800"/>
        </a:p>
      </dgm:t>
    </dgm:pt>
    <dgm:pt modelId="{7CF1CC50-F6D1-4B0C-A017-7F7ACD1DA3CE}">
      <dgm:prSet phldrT="[Text]" custT="1"/>
      <dgm:spPr/>
      <dgm:t>
        <a:bodyPr/>
        <a:lstStyle/>
        <a:p>
          <a:endParaRPr lang="en-US" sz="2800" b="1" dirty="0"/>
        </a:p>
      </dgm:t>
    </dgm:pt>
    <dgm:pt modelId="{A9BA5A34-0CC4-43C5-B707-11F4EE52572D}" type="parTrans" cxnId="{56DA92EA-BA81-4480-9B10-17599C5B2CDD}">
      <dgm:prSet/>
      <dgm:spPr/>
      <dgm:t>
        <a:bodyPr/>
        <a:lstStyle/>
        <a:p>
          <a:endParaRPr lang="en-US" sz="1800"/>
        </a:p>
      </dgm:t>
    </dgm:pt>
    <dgm:pt modelId="{5B8B9EDC-FDFE-4ED1-BA2C-373BA69E6F47}" type="sibTrans" cxnId="{56DA92EA-BA81-4480-9B10-17599C5B2CDD}">
      <dgm:prSet/>
      <dgm:spPr/>
      <dgm:t>
        <a:bodyPr/>
        <a:lstStyle/>
        <a:p>
          <a:endParaRPr lang="en-US" sz="1800"/>
        </a:p>
      </dgm:t>
    </dgm:pt>
    <dgm:pt modelId="{24068990-5156-4DC7-AF58-31A186D20D4D}">
      <dgm:prSet phldrT="[Text]" custT="1"/>
      <dgm:spPr/>
      <dgm:t>
        <a:bodyPr/>
        <a:lstStyle/>
        <a:p>
          <a:r>
            <a:rPr lang="ro-RO" sz="1600" b="1" dirty="0">
              <a:latin typeface="+mn-lt"/>
            </a:rPr>
            <a:t>3. </a:t>
          </a:r>
          <a:r>
            <a:rPr lang="en-US" sz="1600" b="1" dirty="0" err="1">
              <a:latin typeface="+mn-lt"/>
            </a:rPr>
            <a:t>Încărcarea</a:t>
          </a:r>
          <a:r>
            <a:rPr lang="en-US" sz="1600" b="1" dirty="0">
              <a:latin typeface="+mn-lt"/>
            </a:rPr>
            <a:t> </a:t>
          </a:r>
          <a:r>
            <a:rPr lang="en-US" sz="1600" b="1" dirty="0" err="1">
              <a:latin typeface="+mn-lt"/>
            </a:rPr>
            <a:t>acordului</a:t>
          </a:r>
          <a:r>
            <a:rPr lang="en-US" sz="1600" b="1" dirty="0">
              <a:latin typeface="+mn-lt"/>
            </a:rPr>
            <a:t> de </a:t>
          </a:r>
          <a:r>
            <a:rPr lang="en-US" sz="1600" b="1" dirty="0" err="1">
              <a:latin typeface="+mn-lt"/>
            </a:rPr>
            <a:t>implementare</a:t>
          </a:r>
          <a:r>
            <a:rPr lang="en-US" sz="1600" b="1" dirty="0">
              <a:latin typeface="+mn-lt"/>
            </a:rPr>
            <a:t> </a:t>
          </a:r>
          <a:r>
            <a:rPr lang="en-US" sz="1600" dirty="0">
              <a:latin typeface="+mn-lt"/>
            </a:rPr>
            <a:t>(</a:t>
          </a:r>
          <a:r>
            <a:rPr lang="en-US" sz="1600" dirty="0" err="1">
              <a:latin typeface="+mn-lt"/>
            </a:rPr>
            <a:t>copie</a:t>
          </a:r>
          <a:r>
            <a:rPr lang="en-US" sz="1600" dirty="0">
              <a:latin typeface="+mn-lt"/>
            </a:rPr>
            <a:t> </a:t>
          </a:r>
          <a:r>
            <a:rPr lang="en-US" sz="1600" dirty="0" err="1">
              <a:latin typeface="+mn-lt"/>
            </a:rPr>
            <a:t>scanată</a:t>
          </a:r>
          <a:r>
            <a:rPr lang="en-US" sz="1600" dirty="0">
              <a:latin typeface="+mn-lt"/>
            </a:rPr>
            <a:t>, format PDF) </a:t>
          </a:r>
          <a:r>
            <a:rPr lang="en-US" sz="1600" dirty="0" err="1">
              <a:latin typeface="+mn-lt"/>
            </a:rPr>
            <a:t>în</a:t>
          </a:r>
          <a:r>
            <a:rPr lang="en-US" sz="1600" dirty="0">
              <a:latin typeface="+mn-lt"/>
            </a:rPr>
            <a:t> </a:t>
          </a:r>
          <a:r>
            <a:rPr lang="en-US" sz="1600" dirty="0" err="1">
              <a:latin typeface="+mn-lt"/>
            </a:rPr>
            <a:t>contul</a:t>
          </a:r>
          <a:r>
            <a:rPr lang="en-US" sz="1600" dirty="0">
              <a:latin typeface="+mn-lt"/>
            </a:rPr>
            <a:t> de </a:t>
          </a:r>
          <a:r>
            <a:rPr lang="en-US" sz="1600" dirty="0" err="1">
              <a:latin typeface="+mn-lt"/>
            </a:rPr>
            <a:t>profesor</a:t>
          </a:r>
          <a:r>
            <a:rPr lang="en-US" sz="1600" dirty="0">
              <a:latin typeface="+mn-lt"/>
            </a:rPr>
            <a:t>, </a:t>
          </a:r>
          <a:r>
            <a:rPr lang="en-US" sz="1600" dirty="0" err="1">
              <a:latin typeface="+mn-lt"/>
            </a:rPr>
            <a:t>semnat</a:t>
          </a:r>
          <a:r>
            <a:rPr lang="en-US" sz="1600" dirty="0">
              <a:latin typeface="+mn-lt"/>
            </a:rPr>
            <a:t> de </a:t>
          </a:r>
          <a:r>
            <a:rPr lang="en-US" sz="1600" dirty="0" err="1">
              <a:latin typeface="+mn-lt"/>
            </a:rPr>
            <a:t>către</a:t>
          </a:r>
          <a:r>
            <a:rPr lang="en-US" sz="1600" dirty="0">
              <a:latin typeface="+mn-lt"/>
            </a:rPr>
            <a:t> </a:t>
          </a:r>
          <a:r>
            <a:rPr lang="en-US" sz="1600" dirty="0" err="1">
              <a:latin typeface="+mn-lt"/>
            </a:rPr>
            <a:t>cadrul</a:t>
          </a:r>
          <a:r>
            <a:rPr lang="en-US" sz="1600" dirty="0">
              <a:latin typeface="+mn-lt"/>
            </a:rPr>
            <a:t> didactic </a:t>
          </a:r>
          <a:r>
            <a:rPr lang="en-US" sz="1600" dirty="0" err="1">
              <a:latin typeface="+mn-lt"/>
            </a:rPr>
            <a:t>și</a:t>
          </a:r>
          <a:r>
            <a:rPr lang="en-US" sz="1600" dirty="0">
              <a:latin typeface="+mn-lt"/>
            </a:rPr>
            <a:t> cu </a:t>
          </a:r>
          <a:r>
            <a:rPr lang="en-US" sz="1600" dirty="0" err="1">
              <a:latin typeface="+mn-lt"/>
            </a:rPr>
            <a:t>avizul</a:t>
          </a:r>
          <a:r>
            <a:rPr lang="en-US" sz="1600" dirty="0">
              <a:latin typeface="+mn-lt"/>
            </a:rPr>
            <a:t> </a:t>
          </a:r>
          <a:r>
            <a:rPr lang="en-US" sz="1600" dirty="0" err="1">
              <a:latin typeface="+mn-lt"/>
            </a:rPr>
            <a:t>directorului</a:t>
          </a:r>
          <a:r>
            <a:rPr lang="en-US" sz="1600" dirty="0">
              <a:latin typeface="+mn-lt"/>
            </a:rPr>
            <a:t> </a:t>
          </a:r>
          <a:r>
            <a:rPr lang="en-US" sz="1600" dirty="0" err="1">
              <a:latin typeface="+mn-lt"/>
            </a:rPr>
            <a:t>școlii</a:t>
          </a:r>
          <a:r>
            <a:rPr lang="en-US" sz="1600" dirty="0">
              <a:latin typeface="+mn-lt"/>
            </a:rPr>
            <a:t> – </a:t>
          </a:r>
          <a:r>
            <a:rPr lang="en-US" sz="1600" dirty="0" err="1">
              <a:latin typeface="+mn-lt"/>
            </a:rPr>
            <a:t>semnătură</a:t>
          </a:r>
          <a:r>
            <a:rPr lang="en-US" sz="1600" dirty="0">
              <a:latin typeface="+mn-lt"/>
            </a:rPr>
            <a:t> </a:t>
          </a:r>
          <a:r>
            <a:rPr lang="en-US" sz="1600" dirty="0" err="1">
              <a:latin typeface="+mn-lt"/>
            </a:rPr>
            <a:t>și</a:t>
          </a:r>
          <a:r>
            <a:rPr lang="en-US" sz="1600" dirty="0">
              <a:latin typeface="+mn-lt"/>
            </a:rPr>
            <a:t> </a:t>
          </a:r>
          <a:r>
            <a:rPr lang="en-US" sz="1600" dirty="0" err="1">
              <a:latin typeface="+mn-lt"/>
            </a:rPr>
            <a:t>ștampilă</a:t>
          </a:r>
          <a:r>
            <a:rPr lang="ro-RO" sz="1600" dirty="0">
              <a:latin typeface="+mn-lt"/>
            </a:rPr>
            <a:t>.</a:t>
          </a:r>
          <a:endParaRPr lang="en-US" sz="1600" dirty="0"/>
        </a:p>
      </dgm:t>
    </dgm:pt>
    <dgm:pt modelId="{771CC0A9-1537-480B-84B7-F28AC16BFEFA}" type="parTrans" cxnId="{838DFE27-DBF6-4757-96A0-91BB21EBF133}">
      <dgm:prSet/>
      <dgm:spPr/>
      <dgm:t>
        <a:bodyPr/>
        <a:lstStyle/>
        <a:p>
          <a:endParaRPr lang="en-US" sz="1800"/>
        </a:p>
      </dgm:t>
    </dgm:pt>
    <dgm:pt modelId="{F109AC7E-02FD-48A5-856F-CBB978737EEA}" type="sibTrans" cxnId="{838DFE27-DBF6-4757-96A0-91BB21EBF133}">
      <dgm:prSet/>
      <dgm:spPr/>
      <dgm:t>
        <a:bodyPr/>
        <a:lstStyle/>
        <a:p>
          <a:endParaRPr lang="en-US" sz="1800"/>
        </a:p>
      </dgm:t>
    </dgm:pt>
    <dgm:pt modelId="{46A34B5C-B73E-495B-A200-AD86FB427CE7}">
      <dgm:prSet phldrT="[Text]" custT="1"/>
      <dgm:spPr/>
      <dgm:t>
        <a:bodyPr/>
        <a:lstStyle/>
        <a:p>
          <a:endParaRPr lang="en-US" sz="2800" b="1" dirty="0"/>
        </a:p>
      </dgm:t>
    </dgm:pt>
    <dgm:pt modelId="{7F944AC8-47D1-407A-ADED-436AA96CE569}" type="sibTrans" cxnId="{85061871-D3BE-486F-B3E8-CFB29AEE5697}">
      <dgm:prSet/>
      <dgm:spPr/>
      <dgm:t>
        <a:bodyPr/>
        <a:lstStyle/>
        <a:p>
          <a:endParaRPr lang="en-US" sz="1800"/>
        </a:p>
      </dgm:t>
    </dgm:pt>
    <dgm:pt modelId="{1C3E5672-B1D2-4DDC-85D3-7C7B40117265}" type="parTrans" cxnId="{85061871-D3BE-486F-B3E8-CFB29AEE5697}">
      <dgm:prSet/>
      <dgm:spPr/>
      <dgm:t>
        <a:bodyPr/>
        <a:lstStyle/>
        <a:p>
          <a:endParaRPr lang="en-US" sz="1800"/>
        </a:p>
      </dgm:t>
    </dgm:pt>
    <dgm:pt modelId="{7912912A-A996-467C-BDAE-753C89592122}">
      <dgm:prSet phldrT="[Text]" custT="1"/>
      <dgm:spPr/>
      <dgm:t>
        <a:bodyPr/>
        <a:lstStyle/>
        <a:p>
          <a:r>
            <a:rPr lang="ro-RO" sz="1600" b="1" dirty="0"/>
            <a:t>1. </a:t>
          </a:r>
          <a:r>
            <a:rPr lang="en-US" sz="1600" b="1" dirty="0" err="1"/>
            <a:t>Autentificarea</a:t>
          </a:r>
          <a:r>
            <a:rPr lang="en-US" sz="1600" b="1" dirty="0"/>
            <a:t> </a:t>
          </a:r>
          <a:r>
            <a:rPr lang="en-US" sz="1600" b="1" dirty="0" err="1"/>
            <a:t>în</a:t>
          </a:r>
          <a:r>
            <a:rPr lang="en-US" sz="1600" b="1" dirty="0"/>
            <a:t> </a:t>
          </a:r>
          <a:r>
            <a:rPr lang="en-US" sz="1600" b="1" dirty="0" err="1"/>
            <a:t>contul</a:t>
          </a:r>
          <a:r>
            <a:rPr lang="en-US" sz="1600" b="1" dirty="0"/>
            <a:t> de </a:t>
          </a:r>
          <a:r>
            <a:rPr lang="en-US" sz="1600" b="1" dirty="0" err="1"/>
            <a:t>profesor</a:t>
          </a:r>
          <a:r>
            <a:rPr lang="en-US" sz="1600" b="1" dirty="0"/>
            <a:t> </a:t>
          </a:r>
          <a:r>
            <a:rPr lang="en-US" sz="1600" dirty="0" err="1"/>
            <a:t>sau</a:t>
          </a:r>
          <a:r>
            <a:rPr lang="en-US" sz="1600" dirty="0"/>
            <a:t>, </a:t>
          </a:r>
          <a:r>
            <a:rPr lang="en-US" sz="1600" dirty="0" err="1"/>
            <a:t>în</a:t>
          </a:r>
          <a:r>
            <a:rPr lang="en-US" sz="1600" dirty="0"/>
            <a:t> </a:t>
          </a:r>
          <a:r>
            <a:rPr lang="en-US" sz="1600" dirty="0" err="1"/>
            <a:t>cazul</a:t>
          </a:r>
          <a:r>
            <a:rPr lang="en-US" sz="1600" dirty="0"/>
            <a:t> </a:t>
          </a:r>
          <a:r>
            <a:rPr lang="en-US" sz="1600" dirty="0" err="1"/>
            <a:t>în</a:t>
          </a:r>
          <a:r>
            <a:rPr lang="en-US" sz="1600" dirty="0"/>
            <a:t> care </a:t>
          </a:r>
          <a:r>
            <a:rPr lang="en-US" sz="1600" dirty="0" err="1"/>
            <a:t>acesta</a:t>
          </a:r>
          <a:r>
            <a:rPr lang="en-US" sz="1600" dirty="0"/>
            <a:t> nu </a:t>
          </a:r>
          <a:r>
            <a:rPr lang="en-US" sz="1600" dirty="0" err="1"/>
            <a:t>există</a:t>
          </a:r>
          <a:r>
            <a:rPr lang="en-US" sz="1600" dirty="0"/>
            <a:t>, </a:t>
          </a:r>
          <a:r>
            <a:rPr lang="en-US" sz="1600" dirty="0" err="1"/>
            <a:t>crearea</a:t>
          </a:r>
          <a:r>
            <a:rPr lang="en-US" sz="1600" dirty="0"/>
            <a:t> </a:t>
          </a:r>
          <a:r>
            <a:rPr lang="en-US" sz="1600" dirty="0" err="1"/>
            <a:t>unui</a:t>
          </a:r>
          <a:r>
            <a:rPr lang="en-US" sz="1600" dirty="0"/>
            <a:t> </a:t>
          </a:r>
          <a:r>
            <a:rPr lang="en-US" sz="1600" dirty="0" err="1"/>
            <a:t>cont</a:t>
          </a:r>
          <a:r>
            <a:rPr lang="en-US" sz="1600" dirty="0"/>
            <a:t> </a:t>
          </a:r>
          <a:r>
            <a:rPr lang="en-US" sz="1600" dirty="0" err="1"/>
            <a:t>pe</a:t>
          </a:r>
          <a:r>
            <a:rPr lang="en-US" sz="1600" dirty="0"/>
            <a:t> site-</a:t>
          </a:r>
          <a:r>
            <a:rPr lang="en-US" sz="1600" dirty="0" err="1"/>
            <a:t>ul</a:t>
          </a:r>
          <a:r>
            <a:rPr lang="ro-RO" sz="1600" dirty="0"/>
            <a:t> </a:t>
          </a:r>
          <a:r>
            <a:rPr lang="en-US" sz="1600" b="1" dirty="0">
              <a:hlinkClick xmlns:r="http://schemas.openxmlformats.org/officeDocument/2006/relationships" r:id="rId1"/>
            </a:rPr>
            <a:t>https://www.jaromania.org/hub</a:t>
          </a:r>
          <a:r>
            <a:rPr lang="ro-RO" sz="1600" b="1" dirty="0"/>
            <a:t> </a:t>
          </a:r>
          <a:endParaRPr lang="en-US" sz="1600" b="1" dirty="0"/>
        </a:p>
      </dgm:t>
    </dgm:pt>
    <dgm:pt modelId="{77D109BD-F408-4D30-BB89-3B5043ABDEF3}" type="sibTrans" cxnId="{45B95CFD-F16A-46D2-BD2B-3D4676DD9FA2}">
      <dgm:prSet/>
      <dgm:spPr/>
      <dgm:t>
        <a:bodyPr/>
        <a:lstStyle/>
        <a:p>
          <a:endParaRPr lang="en-US" sz="1800"/>
        </a:p>
      </dgm:t>
    </dgm:pt>
    <dgm:pt modelId="{809548E6-71FA-4124-AA11-52B438E808A8}" type="parTrans" cxnId="{45B95CFD-F16A-46D2-BD2B-3D4676DD9FA2}">
      <dgm:prSet/>
      <dgm:spPr/>
      <dgm:t>
        <a:bodyPr/>
        <a:lstStyle/>
        <a:p>
          <a:endParaRPr lang="en-US" sz="1800"/>
        </a:p>
      </dgm:t>
    </dgm:pt>
    <dgm:pt modelId="{8DF1876F-76FC-40B4-8097-573B08E80ACA}" type="pres">
      <dgm:prSet presAssocID="{77ACAF71-0FEF-4786-A947-1DBD3B850F1F}" presName="Name0" presStyleCnt="0">
        <dgm:presLayoutVars>
          <dgm:chMax/>
          <dgm:chPref/>
          <dgm:dir/>
        </dgm:presLayoutVars>
      </dgm:prSet>
      <dgm:spPr/>
    </dgm:pt>
    <dgm:pt modelId="{228BB759-5F9B-4D00-A112-758ECB39B9EE}" type="pres">
      <dgm:prSet presAssocID="{2066C8E7-DF92-4E88-9ACB-80B59AB2E449}" presName="parenttextcomposite" presStyleCnt="0"/>
      <dgm:spPr/>
    </dgm:pt>
    <dgm:pt modelId="{F2D0B7FD-1D30-419B-B59D-C88C2F3A732F}" type="pres">
      <dgm:prSet presAssocID="{2066C8E7-DF92-4E88-9ACB-80B59AB2E449}" presName="parenttext" presStyleLbl="revTx" presStyleIdx="0" presStyleCnt="3">
        <dgm:presLayoutVars>
          <dgm:chMax/>
          <dgm:chPref val="2"/>
          <dgm:bulletEnabled val="1"/>
        </dgm:presLayoutVars>
      </dgm:prSet>
      <dgm:spPr/>
    </dgm:pt>
    <dgm:pt modelId="{99C7384A-4751-43BF-9AE4-7E1FF58A67C4}" type="pres">
      <dgm:prSet presAssocID="{2066C8E7-DF92-4E88-9ACB-80B59AB2E449}" presName="composite" presStyleCnt="0"/>
      <dgm:spPr/>
    </dgm:pt>
    <dgm:pt modelId="{7730C9AB-C4A8-4420-BB84-2CDDCA6432C4}" type="pres">
      <dgm:prSet presAssocID="{2066C8E7-DF92-4E88-9ACB-80B59AB2E449}" presName="chevron1" presStyleLbl="alignNode1" presStyleIdx="0" presStyleCnt="21"/>
      <dgm:spPr/>
    </dgm:pt>
    <dgm:pt modelId="{DF76C9A4-CAEA-4BF0-A924-7E28AFE26525}" type="pres">
      <dgm:prSet presAssocID="{2066C8E7-DF92-4E88-9ACB-80B59AB2E449}" presName="chevron2" presStyleLbl="alignNode1" presStyleIdx="1" presStyleCnt="21"/>
      <dgm:spPr/>
    </dgm:pt>
    <dgm:pt modelId="{559ED308-34B3-4B37-926F-F2AF3D4C8535}" type="pres">
      <dgm:prSet presAssocID="{2066C8E7-DF92-4E88-9ACB-80B59AB2E449}" presName="chevron3" presStyleLbl="alignNode1" presStyleIdx="2" presStyleCnt="21"/>
      <dgm:spPr/>
    </dgm:pt>
    <dgm:pt modelId="{458DF6F4-C1EA-4DC2-9E4A-60B058B13C20}" type="pres">
      <dgm:prSet presAssocID="{2066C8E7-DF92-4E88-9ACB-80B59AB2E449}" presName="chevron4" presStyleLbl="alignNode1" presStyleIdx="3" presStyleCnt="21"/>
      <dgm:spPr/>
    </dgm:pt>
    <dgm:pt modelId="{2BD04F83-8DFF-454D-81EB-7B967537B940}" type="pres">
      <dgm:prSet presAssocID="{2066C8E7-DF92-4E88-9ACB-80B59AB2E449}" presName="chevron5" presStyleLbl="alignNode1" presStyleIdx="4" presStyleCnt="21"/>
      <dgm:spPr/>
    </dgm:pt>
    <dgm:pt modelId="{4DB783D7-F7E7-4C2E-AC98-C0FEAD9F4F3A}" type="pres">
      <dgm:prSet presAssocID="{2066C8E7-DF92-4E88-9ACB-80B59AB2E449}" presName="chevron6" presStyleLbl="alignNode1" presStyleIdx="5" presStyleCnt="21"/>
      <dgm:spPr/>
    </dgm:pt>
    <dgm:pt modelId="{88ADF8FD-F1AD-4649-9CF6-BED2BCE085F4}" type="pres">
      <dgm:prSet presAssocID="{2066C8E7-DF92-4E88-9ACB-80B59AB2E449}" presName="chevron7" presStyleLbl="alignNode1" presStyleIdx="6" presStyleCnt="21"/>
      <dgm:spPr/>
    </dgm:pt>
    <dgm:pt modelId="{67D351EC-6974-4311-83B5-16A1C4A42DB2}" type="pres">
      <dgm:prSet presAssocID="{2066C8E7-DF92-4E88-9ACB-80B59AB2E449}" presName="childtext" presStyleLbl="solidFgAcc1" presStyleIdx="0" presStyleCnt="3">
        <dgm:presLayoutVars>
          <dgm:chMax/>
          <dgm:chPref val="0"/>
          <dgm:bulletEnabled val="1"/>
        </dgm:presLayoutVars>
      </dgm:prSet>
      <dgm:spPr/>
    </dgm:pt>
    <dgm:pt modelId="{3BEDE32F-2BBE-4374-AAC5-BBD02DC64867}" type="pres">
      <dgm:prSet presAssocID="{21421538-65FE-4BF7-B8BB-A040E9435116}" presName="sibTrans" presStyleCnt="0"/>
      <dgm:spPr/>
    </dgm:pt>
    <dgm:pt modelId="{FECC391A-F302-43EC-91BF-CF473CA952EF}" type="pres">
      <dgm:prSet presAssocID="{46A34B5C-B73E-495B-A200-AD86FB427CE7}" presName="parenttextcomposite" presStyleCnt="0"/>
      <dgm:spPr/>
    </dgm:pt>
    <dgm:pt modelId="{3D8AD4BD-6B60-4693-9BA0-8E56341A8044}" type="pres">
      <dgm:prSet presAssocID="{46A34B5C-B73E-495B-A200-AD86FB427CE7}" presName="parenttext" presStyleLbl="revTx" presStyleIdx="1" presStyleCnt="3" custScaleY="41553">
        <dgm:presLayoutVars>
          <dgm:chMax/>
          <dgm:chPref val="2"/>
          <dgm:bulletEnabled val="1"/>
        </dgm:presLayoutVars>
      </dgm:prSet>
      <dgm:spPr/>
    </dgm:pt>
    <dgm:pt modelId="{874A1C87-45E4-4EF1-BEAB-BB214B2AFDA8}" type="pres">
      <dgm:prSet presAssocID="{46A34B5C-B73E-495B-A200-AD86FB427CE7}" presName="composite" presStyleCnt="0"/>
      <dgm:spPr/>
    </dgm:pt>
    <dgm:pt modelId="{504E7D45-370A-44CE-B1CB-633C016A2496}" type="pres">
      <dgm:prSet presAssocID="{46A34B5C-B73E-495B-A200-AD86FB427CE7}" presName="chevron1" presStyleLbl="alignNode1" presStyleIdx="7" presStyleCnt="21"/>
      <dgm:spPr/>
    </dgm:pt>
    <dgm:pt modelId="{4E260E7F-A25E-4BBB-BDA4-027A7EFC9FF5}" type="pres">
      <dgm:prSet presAssocID="{46A34B5C-B73E-495B-A200-AD86FB427CE7}" presName="chevron2" presStyleLbl="alignNode1" presStyleIdx="8" presStyleCnt="21"/>
      <dgm:spPr/>
    </dgm:pt>
    <dgm:pt modelId="{9FC83F15-4061-43DB-9302-3FB2F9216A67}" type="pres">
      <dgm:prSet presAssocID="{46A34B5C-B73E-495B-A200-AD86FB427CE7}" presName="chevron3" presStyleLbl="alignNode1" presStyleIdx="9" presStyleCnt="21"/>
      <dgm:spPr/>
    </dgm:pt>
    <dgm:pt modelId="{EA91720F-EC06-4065-BFA9-16FD0348A507}" type="pres">
      <dgm:prSet presAssocID="{46A34B5C-B73E-495B-A200-AD86FB427CE7}" presName="chevron4" presStyleLbl="alignNode1" presStyleIdx="10" presStyleCnt="21"/>
      <dgm:spPr/>
    </dgm:pt>
    <dgm:pt modelId="{CCA1CD63-7E1D-43B1-8A77-4BBFCADE7EF8}" type="pres">
      <dgm:prSet presAssocID="{46A34B5C-B73E-495B-A200-AD86FB427CE7}" presName="chevron5" presStyleLbl="alignNode1" presStyleIdx="11" presStyleCnt="21"/>
      <dgm:spPr/>
    </dgm:pt>
    <dgm:pt modelId="{C6576F00-B3FA-45AC-8BFA-E719FC752B2E}" type="pres">
      <dgm:prSet presAssocID="{46A34B5C-B73E-495B-A200-AD86FB427CE7}" presName="chevron6" presStyleLbl="alignNode1" presStyleIdx="12" presStyleCnt="21"/>
      <dgm:spPr/>
    </dgm:pt>
    <dgm:pt modelId="{6D8717A9-EB23-46C4-82E8-C7DA40AD3FFE}" type="pres">
      <dgm:prSet presAssocID="{46A34B5C-B73E-495B-A200-AD86FB427CE7}" presName="chevron7" presStyleLbl="alignNode1" presStyleIdx="13" presStyleCnt="21"/>
      <dgm:spPr/>
    </dgm:pt>
    <dgm:pt modelId="{1998C520-B7E1-48CB-83C6-367B58AD98F7}" type="pres">
      <dgm:prSet presAssocID="{46A34B5C-B73E-495B-A200-AD86FB427CE7}" presName="childtext" presStyleLbl="solidFgAcc1" presStyleIdx="1" presStyleCnt="3">
        <dgm:presLayoutVars>
          <dgm:chMax/>
          <dgm:chPref val="0"/>
          <dgm:bulletEnabled val="1"/>
        </dgm:presLayoutVars>
      </dgm:prSet>
      <dgm:spPr/>
    </dgm:pt>
    <dgm:pt modelId="{8E7F9906-002B-47B0-AC10-B272132E8101}" type="pres">
      <dgm:prSet presAssocID="{7F944AC8-47D1-407A-ADED-436AA96CE569}" presName="sibTrans" presStyleCnt="0"/>
      <dgm:spPr/>
    </dgm:pt>
    <dgm:pt modelId="{183B7FE6-D746-4373-B1A7-122476AFF458}" type="pres">
      <dgm:prSet presAssocID="{7CF1CC50-F6D1-4B0C-A017-7F7ACD1DA3CE}" presName="parenttextcomposite" presStyleCnt="0"/>
      <dgm:spPr/>
    </dgm:pt>
    <dgm:pt modelId="{B7D32899-26CF-4827-95D0-7524B21CB3B2}" type="pres">
      <dgm:prSet presAssocID="{7CF1CC50-F6D1-4B0C-A017-7F7ACD1DA3CE}" presName="parenttext" presStyleLbl="revTx" presStyleIdx="2" presStyleCnt="3" custScaleY="27156">
        <dgm:presLayoutVars>
          <dgm:chMax/>
          <dgm:chPref val="2"/>
          <dgm:bulletEnabled val="1"/>
        </dgm:presLayoutVars>
      </dgm:prSet>
      <dgm:spPr/>
    </dgm:pt>
    <dgm:pt modelId="{C2BFC4BD-07A2-48F5-AD2C-E9030B44B2D6}" type="pres">
      <dgm:prSet presAssocID="{7CF1CC50-F6D1-4B0C-A017-7F7ACD1DA3CE}" presName="composite" presStyleCnt="0"/>
      <dgm:spPr/>
    </dgm:pt>
    <dgm:pt modelId="{CF7A776E-1FCC-4D43-94FE-DADE676F9EC6}" type="pres">
      <dgm:prSet presAssocID="{7CF1CC50-F6D1-4B0C-A017-7F7ACD1DA3CE}" presName="chevron1" presStyleLbl="alignNode1" presStyleIdx="14" presStyleCnt="21"/>
      <dgm:spPr/>
    </dgm:pt>
    <dgm:pt modelId="{B6F7D955-885E-4570-A81A-33912F7F6726}" type="pres">
      <dgm:prSet presAssocID="{7CF1CC50-F6D1-4B0C-A017-7F7ACD1DA3CE}" presName="chevron2" presStyleLbl="alignNode1" presStyleIdx="15" presStyleCnt="21"/>
      <dgm:spPr/>
    </dgm:pt>
    <dgm:pt modelId="{8C3E0C58-D0DA-4BDA-9BAC-35B1DEDE43A7}" type="pres">
      <dgm:prSet presAssocID="{7CF1CC50-F6D1-4B0C-A017-7F7ACD1DA3CE}" presName="chevron3" presStyleLbl="alignNode1" presStyleIdx="16" presStyleCnt="21"/>
      <dgm:spPr/>
    </dgm:pt>
    <dgm:pt modelId="{FE8A79DF-933C-4FD9-AD90-F54D97D52C9C}" type="pres">
      <dgm:prSet presAssocID="{7CF1CC50-F6D1-4B0C-A017-7F7ACD1DA3CE}" presName="chevron4" presStyleLbl="alignNode1" presStyleIdx="17" presStyleCnt="21" custLinFactNeighborX="24" custLinFactNeighborY="34"/>
      <dgm:spPr/>
    </dgm:pt>
    <dgm:pt modelId="{3755D56F-8720-48FC-88E8-063B181C7AC2}" type="pres">
      <dgm:prSet presAssocID="{7CF1CC50-F6D1-4B0C-A017-7F7ACD1DA3CE}" presName="chevron5" presStyleLbl="alignNode1" presStyleIdx="18" presStyleCnt="21"/>
      <dgm:spPr/>
    </dgm:pt>
    <dgm:pt modelId="{EFF66BC5-F0BA-407C-A463-8A4A17C9EF6A}" type="pres">
      <dgm:prSet presAssocID="{7CF1CC50-F6D1-4B0C-A017-7F7ACD1DA3CE}" presName="chevron6" presStyleLbl="alignNode1" presStyleIdx="19" presStyleCnt="21"/>
      <dgm:spPr/>
    </dgm:pt>
    <dgm:pt modelId="{F2607C50-BD75-4B69-AEF1-85F257DBD6A5}" type="pres">
      <dgm:prSet presAssocID="{7CF1CC50-F6D1-4B0C-A017-7F7ACD1DA3CE}" presName="chevron7" presStyleLbl="alignNode1" presStyleIdx="20" presStyleCnt="21"/>
      <dgm:spPr/>
    </dgm:pt>
    <dgm:pt modelId="{A746A144-1321-47B6-9059-6CFEA96174B5}" type="pres">
      <dgm:prSet presAssocID="{7CF1CC50-F6D1-4B0C-A017-7F7ACD1DA3CE}" presName="childtext" presStyleLbl="solidFgAcc1" presStyleIdx="2" presStyleCnt="3">
        <dgm:presLayoutVars>
          <dgm:chMax/>
          <dgm:chPref val="0"/>
          <dgm:bulletEnabled val="1"/>
        </dgm:presLayoutVars>
      </dgm:prSet>
      <dgm:spPr/>
    </dgm:pt>
  </dgm:ptLst>
  <dgm:cxnLst>
    <dgm:cxn modelId="{CF3A5601-AD80-4DF3-842C-79CD08E36A6B}" srcId="{77ACAF71-0FEF-4786-A947-1DBD3B850F1F}" destId="{2066C8E7-DF92-4E88-9ACB-80B59AB2E449}" srcOrd="0" destOrd="0" parTransId="{5B5FC764-E03A-4E84-954D-51CFBEF9D138}" sibTransId="{21421538-65FE-4BF7-B8BB-A040E9435116}"/>
    <dgm:cxn modelId="{39A17C0C-C9F8-40FA-A225-89A66FD510C1}" type="presOf" srcId="{77ACAF71-0FEF-4786-A947-1DBD3B850F1F}" destId="{8DF1876F-76FC-40B4-8097-573B08E80ACA}" srcOrd="0" destOrd="0" presId="urn:microsoft.com/office/officeart/2008/layout/VerticalAccentList"/>
    <dgm:cxn modelId="{978EA018-5158-4B2E-93EE-B63C148CA1B4}" type="presOf" srcId="{E3893983-8F8C-49B5-8EC4-672BF0A670A7}" destId="{1998C520-B7E1-48CB-83C6-367B58AD98F7}" srcOrd="0" destOrd="0" presId="urn:microsoft.com/office/officeart/2008/layout/VerticalAccentList"/>
    <dgm:cxn modelId="{17A4B426-E73E-4F59-BDA3-FE863D2A6617}" type="presOf" srcId="{24068990-5156-4DC7-AF58-31A186D20D4D}" destId="{A746A144-1321-47B6-9059-6CFEA96174B5}" srcOrd="0" destOrd="0" presId="urn:microsoft.com/office/officeart/2008/layout/VerticalAccentList"/>
    <dgm:cxn modelId="{838DFE27-DBF6-4757-96A0-91BB21EBF133}" srcId="{7CF1CC50-F6D1-4B0C-A017-7F7ACD1DA3CE}" destId="{24068990-5156-4DC7-AF58-31A186D20D4D}" srcOrd="0" destOrd="0" parTransId="{771CC0A9-1537-480B-84B7-F28AC16BFEFA}" sibTransId="{F109AC7E-02FD-48A5-856F-CBB978737EEA}"/>
    <dgm:cxn modelId="{0A73565D-774A-463A-8199-5B3F4AE09971}" type="presOf" srcId="{2066C8E7-DF92-4E88-9ACB-80B59AB2E449}" destId="{F2D0B7FD-1D30-419B-B59D-C88C2F3A732F}" srcOrd="0" destOrd="0" presId="urn:microsoft.com/office/officeart/2008/layout/VerticalAccentList"/>
    <dgm:cxn modelId="{5B507368-176F-43DD-A3F1-3957361E9799}" type="presOf" srcId="{7CF1CC50-F6D1-4B0C-A017-7F7ACD1DA3CE}" destId="{B7D32899-26CF-4827-95D0-7524B21CB3B2}" srcOrd="0" destOrd="0" presId="urn:microsoft.com/office/officeart/2008/layout/VerticalAccentList"/>
    <dgm:cxn modelId="{85061871-D3BE-486F-B3E8-CFB29AEE5697}" srcId="{77ACAF71-0FEF-4786-A947-1DBD3B850F1F}" destId="{46A34B5C-B73E-495B-A200-AD86FB427CE7}" srcOrd="1" destOrd="0" parTransId="{1C3E5672-B1D2-4DDC-85D3-7C7B40117265}" sibTransId="{7F944AC8-47D1-407A-ADED-436AA96CE569}"/>
    <dgm:cxn modelId="{5A676BA1-70CE-4EB5-9EB6-12DC63AB7262}" type="presOf" srcId="{7912912A-A996-467C-BDAE-753C89592122}" destId="{67D351EC-6974-4311-83B5-16A1C4A42DB2}" srcOrd="0" destOrd="0" presId="urn:microsoft.com/office/officeart/2008/layout/VerticalAccentList"/>
    <dgm:cxn modelId="{9DA689BB-783B-4699-BD03-7C92EECB9871}" type="presOf" srcId="{46A34B5C-B73E-495B-A200-AD86FB427CE7}" destId="{3D8AD4BD-6B60-4693-9BA0-8E56341A8044}" srcOrd="0" destOrd="0" presId="urn:microsoft.com/office/officeart/2008/layout/VerticalAccentList"/>
    <dgm:cxn modelId="{A909AAD1-254B-4A00-8CD8-C999A03B3F1A}" srcId="{46A34B5C-B73E-495B-A200-AD86FB427CE7}" destId="{E3893983-8F8C-49B5-8EC4-672BF0A670A7}" srcOrd="0" destOrd="0" parTransId="{132073AA-4AD9-4FDC-A0B9-EB9B2A15D5D2}" sibTransId="{BF108135-03DA-4C30-B2E1-6F9AD8B2A48E}"/>
    <dgm:cxn modelId="{56DA92EA-BA81-4480-9B10-17599C5B2CDD}" srcId="{77ACAF71-0FEF-4786-A947-1DBD3B850F1F}" destId="{7CF1CC50-F6D1-4B0C-A017-7F7ACD1DA3CE}" srcOrd="2" destOrd="0" parTransId="{A9BA5A34-0CC4-43C5-B707-11F4EE52572D}" sibTransId="{5B8B9EDC-FDFE-4ED1-BA2C-373BA69E6F47}"/>
    <dgm:cxn modelId="{45B95CFD-F16A-46D2-BD2B-3D4676DD9FA2}" srcId="{2066C8E7-DF92-4E88-9ACB-80B59AB2E449}" destId="{7912912A-A996-467C-BDAE-753C89592122}" srcOrd="0" destOrd="0" parTransId="{809548E6-71FA-4124-AA11-52B438E808A8}" sibTransId="{77D109BD-F408-4D30-BB89-3B5043ABDEF3}"/>
    <dgm:cxn modelId="{2C451C5B-C008-4E47-A126-380A1F8CDDD3}" type="presParOf" srcId="{8DF1876F-76FC-40B4-8097-573B08E80ACA}" destId="{228BB759-5F9B-4D00-A112-758ECB39B9EE}" srcOrd="0" destOrd="0" presId="urn:microsoft.com/office/officeart/2008/layout/VerticalAccentList"/>
    <dgm:cxn modelId="{224BAF25-C52F-4574-A5DE-B4D69BFBEF29}" type="presParOf" srcId="{228BB759-5F9B-4D00-A112-758ECB39B9EE}" destId="{F2D0B7FD-1D30-419B-B59D-C88C2F3A732F}" srcOrd="0" destOrd="0" presId="urn:microsoft.com/office/officeart/2008/layout/VerticalAccentList"/>
    <dgm:cxn modelId="{02AA30B4-DFF0-459A-8E56-A80251AC5549}" type="presParOf" srcId="{8DF1876F-76FC-40B4-8097-573B08E80ACA}" destId="{99C7384A-4751-43BF-9AE4-7E1FF58A67C4}" srcOrd="1" destOrd="0" presId="urn:microsoft.com/office/officeart/2008/layout/VerticalAccentList"/>
    <dgm:cxn modelId="{FF7E0FF9-4C6A-4D00-AA16-BCB53EE52443}" type="presParOf" srcId="{99C7384A-4751-43BF-9AE4-7E1FF58A67C4}" destId="{7730C9AB-C4A8-4420-BB84-2CDDCA6432C4}" srcOrd="0" destOrd="0" presId="urn:microsoft.com/office/officeart/2008/layout/VerticalAccentList"/>
    <dgm:cxn modelId="{549DC31D-90C2-4C28-B473-0D8B9BC59D23}" type="presParOf" srcId="{99C7384A-4751-43BF-9AE4-7E1FF58A67C4}" destId="{DF76C9A4-CAEA-4BF0-A924-7E28AFE26525}" srcOrd="1" destOrd="0" presId="urn:microsoft.com/office/officeart/2008/layout/VerticalAccentList"/>
    <dgm:cxn modelId="{218887FE-B256-4321-AD64-B7A842BBBCB6}" type="presParOf" srcId="{99C7384A-4751-43BF-9AE4-7E1FF58A67C4}" destId="{559ED308-34B3-4B37-926F-F2AF3D4C8535}" srcOrd="2" destOrd="0" presId="urn:microsoft.com/office/officeart/2008/layout/VerticalAccentList"/>
    <dgm:cxn modelId="{96DE3397-894A-444C-8BC5-2B72867267BF}" type="presParOf" srcId="{99C7384A-4751-43BF-9AE4-7E1FF58A67C4}" destId="{458DF6F4-C1EA-4DC2-9E4A-60B058B13C20}" srcOrd="3" destOrd="0" presId="urn:microsoft.com/office/officeart/2008/layout/VerticalAccentList"/>
    <dgm:cxn modelId="{6AFB7610-9E53-4328-8BC1-08811A364D96}" type="presParOf" srcId="{99C7384A-4751-43BF-9AE4-7E1FF58A67C4}" destId="{2BD04F83-8DFF-454D-81EB-7B967537B940}" srcOrd="4" destOrd="0" presId="urn:microsoft.com/office/officeart/2008/layout/VerticalAccentList"/>
    <dgm:cxn modelId="{F651EE23-BC9A-4B16-961C-54E491FFDD8D}" type="presParOf" srcId="{99C7384A-4751-43BF-9AE4-7E1FF58A67C4}" destId="{4DB783D7-F7E7-4C2E-AC98-C0FEAD9F4F3A}" srcOrd="5" destOrd="0" presId="urn:microsoft.com/office/officeart/2008/layout/VerticalAccentList"/>
    <dgm:cxn modelId="{8BD41E55-0AF9-40A8-85AC-405A016A3820}" type="presParOf" srcId="{99C7384A-4751-43BF-9AE4-7E1FF58A67C4}" destId="{88ADF8FD-F1AD-4649-9CF6-BED2BCE085F4}" srcOrd="6" destOrd="0" presId="urn:microsoft.com/office/officeart/2008/layout/VerticalAccentList"/>
    <dgm:cxn modelId="{509CC49F-3695-44F1-90B4-2512703F3769}" type="presParOf" srcId="{99C7384A-4751-43BF-9AE4-7E1FF58A67C4}" destId="{67D351EC-6974-4311-83B5-16A1C4A42DB2}" srcOrd="7" destOrd="0" presId="urn:microsoft.com/office/officeart/2008/layout/VerticalAccentList"/>
    <dgm:cxn modelId="{B3D033A1-2F15-4447-9A2D-DA4B24D3A5BE}" type="presParOf" srcId="{8DF1876F-76FC-40B4-8097-573B08E80ACA}" destId="{3BEDE32F-2BBE-4374-AAC5-BBD02DC64867}" srcOrd="2" destOrd="0" presId="urn:microsoft.com/office/officeart/2008/layout/VerticalAccentList"/>
    <dgm:cxn modelId="{967B946A-BD33-4EB2-AA29-B37B9436E2F9}" type="presParOf" srcId="{8DF1876F-76FC-40B4-8097-573B08E80ACA}" destId="{FECC391A-F302-43EC-91BF-CF473CA952EF}" srcOrd="3" destOrd="0" presId="urn:microsoft.com/office/officeart/2008/layout/VerticalAccentList"/>
    <dgm:cxn modelId="{1F17009A-AD88-400B-A3AE-10F0731F2F3F}" type="presParOf" srcId="{FECC391A-F302-43EC-91BF-CF473CA952EF}" destId="{3D8AD4BD-6B60-4693-9BA0-8E56341A8044}" srcOrd="0" destOrd="0" presId="urn:microsoft.com/office/officeart/2008/layout/VerticalAccentList"/>
    <dgm:cxn modelId="{D1DACB34-8E27-45AC-9667-F2B6AB2D0A91}" type="presParOf" srcId="{8DF1876F-76FC-40B4-8097-573B08E80ACA}" destId="{874A1C87-45E4-4EF1-BEAB-BB214B2AFDA8}" srcOrd="4" destOrd="0" presId="urn:microsoft.com/office/officeart/2008/layout/VerticalAccentList"/>
    <dgm:cxn modelId="{89AFA90B-C210-42EE-9EF1-734540F4B5E0}" type="presParOf" srcId="{874A1C87-45E4-4EF1-BEAB-BB214B2AFDA8}" destId="{504E7D45-370A-44CE-B1CB-633C016A2496}" srcOrd="0" destOrd="0" presId="urn:microsoft.com/office/officeart/2008/layout/VerticalAccentList"/>
    <dgm:cxn modelId="{6739D141-2D12-4919-9CA6-B0B1C493B6B8}" type="presParOf" srcId="{874A1C87-45E4-4EF1-BEAB-BB214B2AFDA8}" destId="{4E260E7F-A25E-4BBB-BDA4-027A7EFC9FF5}" srcOrd="1" destOrd="0" presId="urn:microsoft.com/office/officeart/2008/layout/VerticalAccentList"/>
    <dgm:cxn modelId="{8A06BDFB-552E-4A3E-8555-1D58CDA5DF2F}" type="presParOf" srcId="{874A1C87-45E4-4EF1-BEAB-BB214B2AFDA8}" destId="{9FC83F15-4061-43DB-9302-3FB2F9216A67}" srcOrd="2" destOrd="0" presId="urn:microsoft.com/office/officeart/2008/layout/VerticalAccentList"/>
    <dgm:cxn modelId="{CE241B04-7BBC-4E4F-B116-3986E4C2A73A}" type="presParOf" srcId="{874A1C87-45E4-4EF1-BEAB-BB214B2AFDA8}" destId="{EA91720F-EC06-4065-BFA9-16FD0348A507}" srcOrd="3" destOrd="0" presId="urn:microsoft.com/office/officeart/2008/layout/VerticalAccentList"/>
    <dgm:cxn modelId="{4C44BDB5-B29D-48D9-8292-BC2A194DD308}" type="presParOf" srcId="{874A1C87-45E4-4EF1-BEAB-BB214B2AFDA8}" destId="{CCA1CD63-7E1D-43B1-8A77-4BBFCADE7EF8}" srcOrd="4" destOrd="0" presId="urn:microsoft.com/office/officeart/2008/layout/VerticalAccentList"/>
    <dgm:cxn modelId="{E66B3035-4008-4D47-8E40-813C4AB03ECD}" type="presParOf" srcId="{874A1C87-45E4-4EF1-BEAB-BB214B2AFDA8}" destId="{C6576F00-B3FA-45AC-8BFA-E719FC752B2E}" srcOrd="5" destOrd="0" presId="urn:microsoft.com/office/officeart/2008/layout/VerticalAccentList"/>
    <dgm:cxn modelId="{CCD6455E-5DA2-40BB-ACFB-C0920D77213D}" type="presParOf" srcId="{874A1C87-45E4-4EF1-BEAB-BB214B2AFDA8}" destId="{6D8717A9-EB23-46C4-82E8-C7DA40AD3FFE}" srcOrd="6" destOrd="0" presId="urn:microsoft.com/office/officeart/2008/layout/VerticalAccentList"/>
    <dgm:cxn modelId="{6B6A3C69-FE04-40BA-ACBE-3FAFE1EA9223}" type="presParOf" srcId="{874A1C87-45E4-4EF1-BEAB-BB214B2AFDA8}" destId="{1998C520-B7E1-48CB-83C6-367B58AD98F7}" srcOrd="7" destOrd="0" presId="urn:microsoft.com/office/officeart/2008/layout/VerticalAccentList"/>
    <dgm:cxn modelId="{DB781B67-CEB8-4FF7-BBFC-07FCF434CBDF}" type="presParOf" srcId="{8DF1876F-76FC-40B4-8097-573B08E80ACA}" destId="{8E7F9906-002B-47B0-AC10-B272132E8101}" srcOrd="5" destOrd="0" presId="urn:microsoft.com/office/officeart/2008/layout/VerticalAccentList"/>
    <dgm:cxn modelId="{D7596CA2-3B41-44F1-A3D6-41382BAAA6D7}" type="presParOf" srcId="{8DF1876F-76FC-40B4-8097-573B08E80ACA}" destId="{183B7FE6-D746-4373-B1A7-122476AFF458}" srcOrd="6" destOrd="0" presId="urn:microsoft.com/office/officeart/2008/layout/VerticalAccentList"/>
    <dgm:cxn modelId="{C828607B-CE0A-4770-A858-8F679B837809}" type="presParOf" srcId="{183B7FE6-D746-4373-B1A7-122476AFF458}" destId="{B7D32899-26CF-4827-95D0-7524B21CB3B2}" srcOrd="0" destOrd="0" presId="urn:microsoft.com/office/officeart/2008/layout/VerticalAccentList"/>
    <dgm:cxn modelId="{4CA02019-2CF9-472F-8DEF-3B4C0881CA8D}" type="presParOf" srcId="{8DF1876F-76FC-40B4-8097-573B08E80ACA}" destId="{C2BFC4BD-07A2-48F5-AD2C-E9030B44B2D6}" srcOrd="7" destOrd="0" presId="urn:microsoft.com/office/officeart/2008/layout/VerticalAccentList"/>
    <dgm:cxn modelId="{E06FA223-BB06-4113-8044-350B32DC8ADF}" type="presParOf" srcId="{C2BFC4BD-07A2-48F5-AD2C-E9030B44B2D6}" destId="{CF7A776E-1FCC-4D43-94FE-DADE676F9EC6}" srcOrd="0" destOrd="0" presId="urn:microsoft.com/office/officeart/2008/layout/VerticalAccentList"/>
    <dgm:cxn modelId="{6FEE65BA-A3E3-40DD-BBC7-F5238B06216F}" type="presParOf" srcId="{C2BFC4BD-07A2-48F5-AD2C-E9030B44B2D6}" destId="{B6F7D955-885E-4570-A81A-33912F7F6726}" srcOrd="1" destOrd="0" presId="urn:microsoft.com/office/officeart/2008/layout/VerticalAccentList"/>
    <dgm:cxn modelId="{8A7D5D25-E2C3-4341-8BC4-2B131FCE1B47}" type="presParOf" srcId="{C2BFC4BD-07A2-48F5-AD2C-E9030B44B2D6}" destId="{8C3E0C58-D0DA-4BDA-9BAC-35B1DEDE43A7}" srcOrd="2" destOrd="0" presId="urn:microsoft.com/office/officeart/2008/layout/VerticalAccentList"/>
    <dgm:cxn modelId="{395647EF-F95C-41DF-9294-5E43B4BBC6A2}" type="presParOf" srcId="{C2BFC4BD-07A2-48F5-AD2C-E9030B44B2D6}" destId="{FE8A79DF-933C-4FD9-AD90-F54D97D52C9C}" srcOrd="3" destOrd="0" presId="urn:microsoft.com/office/officeart/2008/layout/VerticalAccentList"/>
    <dgm:cxn modelId="{E730CE4F-8BE4-416F-9F28-B838FD4D515F}" type="presParOf" srcId="{C2BFC4BD-07A2-48F5-AD2C-E9030B44B2D6}" destId="{3755D56F-8720-48FC-88E8-063B181C7AC2}" srcOrd="4" destOrd="0" presId="urn:microsoft.com/office/officeart/2008/layout/VerticalAccentList"/>
    <dgm:cxn modelId="{0E96D635-26F0-4D27-8F5F-ED2C9AB7763F}" type="presParOf" srcId="{C2BFC4BD-07A2-48F5-AD2C-E9030B44B2D6}" destId="{EFF66BC5-F0BA-407C-A463-8A4A17C9EF6A}" srcOrd="5" destOrd="0" presId="urn:microsoft.com/office/officeart/2008/layout/VerticalAccentList"/>
    <dgm:cxn modelId="{CAAD4D08-F405-490F-AC0F-34E5AAFA661B}" type="presParOf" srcId="{C2BFC4BD-07A2-48F5-AD2C-E9030B44B2D6}" destId="{F2607C50-BD75-4B69-AEF1-85F257DBD6A5}" srcOrd="6" destOrd="0" presId="urn:microsoft.com/office/officeart/2008/layout/VerticalAccentList"/>
    <dgm:cxn modelId="{6CD6FCE5-3FE7-4B43-ACA5-10DBD6D6BCF4}" type="presParOf" srcId="{C2BFC4BD-07A2-48F5-AD2C-E9030B44B2D6}" destId="{A746A144-1321-47B6-9059-6CFEA96174B5}" srcOrd="7" destOrd="0" presId="urn:microsoft.com/office/officeart/2008/layout/VerticalAccent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80AB6B0-C877-4D81-A7BE-3A2C87ED9C6A}">
      <dsp:nvSpPr>
        <dsp:cNvPr id="0" name=""/>
        <dsp:cNvSpPr/>
      </dsp:nvSpPr>
      <dsp:spPr>
        <a:xfrm>
          <a:off x="1703247" y="59417"/>
          <a:ext cx="2680071" cy="2680071"/>
        </a:xfrm>
        <a:prstGeom prst="triangle">
          <a:avLst/>
        </a:prstGeom>
        <a:solidFill>
          <a:srgbClr val="646E2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ro-RO" sz="1600" b="1" kern="1200" dirty="0"/>
            <a:t>Dezvoltarea abilităților pentru viață</a:t>
          </a:r>
          <a:endParaRPr lang="en-US" sz="1600" b="1" kern="1200" dirty="0"/>
        </a:p>
      </dsp:txBody>
      <dsp:txXfrm>
        <a:off x="2373265" y="1399453"/>
        <a:ext cx="1340035" cy="1340035"/>
      </dsp:txXfrm>
    </dsp:sp>
    <dsp:sp modelId="{1F42283E-C58F-4580-B211-4540B1E1881B}">
      <dsp:nvSpPr>
        <dsp:cNvPr id="0" name=""/>
        <dsp:cNvSpPr/>
      </dsp:nvSpPr>
      <dsp:spPr>
        <a:xfrm>
          <a:off x="367928" y="2680071"/>
          <a:ext cx="2680071" cy="2680071"/>
        </a:xfrm>
        <a:prstGeom prst="triangle">
          <a:avLst/>
        </a:prstGeom>
        <a:solidFill>
          <a:srgbClr val="0060A8"/>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ro-RO" sz="1600" b="1" kern="1200" dirty="0"/>
            <a:t>Educație economică și financiară</a:t>
          </a:r>
          <a:endParaRPr lang="en-US" sz="1600" b="1" kern="1200" dirty="0"/>
        </a:p>
      </dsp:txBody>
      <dsp:txXfrm>
        <a:off x="1037946" y="4020107"/>
        <a:ext cx="1340035" cy="1340035"/>
      </dsp:txXfrm>
    </dsp:sp>
    <dsp:sp modelId="{CF1FBA6E-4EBB-4DD6-A41B-6C4E41B87AF4}">
      <dsp:nvSpPr>
        <dsp:cNvPr id="0" name=""/>
        <dsp:cNvSpPr/>
      </dsp:nvSpPr>
      <dsp:spPr>
        <a:xfrm rot="10800000">
          <a:off x="1707964" y="2680071"/>
          <a:ext cx="2680071" cy="2680071"/>
        </a:xfrm>
        <a:prstGeom prst="triangle">
          <a:avLst/>
        </a:prstGeom>
        <a:solidFill>
          <a:schemeClr val="bg2">
            <a:lumMod val="5000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ro-RO" sz="1400" b="1" kern="1200" dirty="0"/>
            <a:t>Educație antreprenorială</a:t>
          </a:r>
          <a:endParaRPr lang="en-US" sz="1400" b="1" kern="1200" dirty="0"/>
        </a:p>
      </dsp:txBody>
      <dsp:txXfrm rot="10800000">
        <a:off x="2377982" y="2680071"/>
        <a:ext cx="1340035" cy="1340035"/>
      </dsp:txXfrm>
    </dsp:sp>
    <dsp:sp modelId="{5ED1535C-C6FB-4BE4-9FFB-2677BCF2E857}">
      <dsp:nvSpPr>
        <dsp:cNvPr id="0" name=""/>
        <dsp:cNvSpPr/>
      </dsp:nvSpPr>
      <dsp:spPr>
        <a:xfrm>
          <a:off x="3048000" y="2680071"/>
          <a:ext cx="2680071" cy="2680071"/>
        </a:xfrm>
        <a:prstGeom prst="triangle">
          <a:avLst/>
        </a:prstGeom>
        <a:solidFill>
          <a:srgbClr val="FFC0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ro-RO" sz="1400" b="1" kern="1200" dirty="0"/>
            <a:t>Educație pentru orientare profesională</a:t>
          </a:r>
        </a:p>
        <a:p>
          <a:pPr marL="0" lvl="0" indent="0" algn="ctr" defTabSz="622300">
            <a:lnSpc>
              <a:spcPct val="90000"/>
            </a:lnSpc>
            <a:spcBef>
              <a:spcPct val="0"/>
            </a:spcBef>
            <a:spcAft>
              <a:spcPct val="35000"/>
            </a:spcAft>
            <a:buNone/>
          </a:pPr>
          <a:endParaRPr lang="ro-RO" sz="200" b="1" kern="1200" dirty="0"/>
        </a:p>
        <a:p>
          <a:pPr marL="0" lvl="0" indent="0" algn="ctr" defTabSz="622300">
            <a:lnSpc>
              <a:spcPct val="90000"/>
            </a:lnSpc>
            <a:spcBef>
              <a:spcPct val="0"/>
            </a:spcBef>
            <a:spcAft>
              <a:spcPct val="35000"/>
            </a:spcAft>
            <a:buNone/>
          </a:pPr>
          <a:r>
            <a:rPr lang="ro-RO" sz="1400" b="1" kern="1200" dirty="0">
              <a:solidFill>
                <a:srgbClr val="7030A0"/>
              </a:solidFill>
            </a:rPr>
            <a:t>Educație pentru sănătate</a:t>
          </a:r>
          <a:endParaRPr lang="en-US" sz="1400" b="1" kern="1200" dirty="0">
            <a:solidFill>
              <a:srgbClr val="7030A0"/>
            </a:solidFill>
          </a:endParaRPr>
        </a:p>
      </dsp:txBody>
      <dsp:txXfrm>
        <a:off x="3718018" y="4020107"/>
        <a:ext cx="1340035" cy="134003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E083861-7DA9-463C-94D3-3CE01DFBEF57}">
      <dsp:nvSpPr>
        <dsp:cNvPr id="0" name=""/>
        <dsp:cNvSpPr/>
      </dsp:nvSpPr>
      <dsp:spPr>
        <a:xfrm>
          <a:off x="630" y="403159"/>
          <a:ext cx="2714734" cy="3257681"/>
        </a:xfrm>
        <a:prstGeom prst="roundRect">
          <a:avLst>
            <a:gd name="adj" fmla="val 5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106299" rIns="137795" bIns="0" numCol="1" spcCol="1270" anchor="t" anchorCtr="0">
          <a:noAutofit/>
        </a:bodyPr>
        <a:lstStyle/>
        <a:p>
          <a:pPr marL="0" lvl="0" indent="0" algn="r" defTabSz="1377950">
            <a:lnSpc>
              <a:spcPct val="90000"/>
            </a:lnSpc>
            <a:spcBef>
              <a:spcPct val="0"/>
            </a:spcBef>
            <a:spcAft>
              <a:spcPct val="35000"/>
            </a:spcAft>
            <a:buNone/>
          </a:pPr>
          <a:endParaRPr lang="en-US" sz="3100" kern="1200" dirty="0"/>
        </a:p>
      </dsp:txBody>
      <dsp:txXfrm rot="16200000">
        <a:off x="-1063544" y="1467335"/>
        <a:ext cx="2671298" cy="542946"/>
      </dsp:txXfrm>
    </dsp:sp>
    <dsp:sp modelId="{0E6BA0A3-7AD5-43A8-9653-334F1759EB00}">
      <dsp:nvSpPr>
        <dsp:cNvPr id="0" name=""/>
        <dsp:cNvSpPr/>
      </dsp:nvSpPr>
      <dsp:spPr>
        <a:xfrm>
          <a:off x="543577" y="403159"/>
          <a:ext cx="2022477" cy="3257681"/>
        </a:xfrm>
        <a:prstGeom prst="rect">
          <a:avLst/>
        </a:prstGeom>
        <a:noFill/>
        <a:ln>
          <a:noFill/>
        </a:ln>
        <a:effectLst>
          <a:outerShdw blurRad="40000" dist="20000" dir="5400000" rotWithShape="0">
            <a:srgbClr val="000000">
              <a:alpha val="38000"/>
            </a:srgbClr>
          </a:outerShdw>
        </a:effectLst>
        <a:scene3d>
          <a:camera prst="orthographicFront"/>
          <a:lightRig rig="flat" dir="t"/>
        </a:scene3d>
        <a:sp3d/>
      </dsp:spPr>
      <dsp:style>
        <a:lnRef idx="0">
          <a:scrgbClr r="0" g="0" b="0"/>
        </a:lnRef>
        <a:fillRef idx="2">
          <a:scrgbClr r="0" g="0" b="0"/>
        </a:fillRef>
        <a:effectRef idx="1">
          <a:scrgbClr r="0" g="0" b="0"/>
        </a:effectRef>
        <a:fontRef idx="minor">
          <a:schemeClr val="dk1"/>
        </a:fontRef>
      </dsp:style>
      <dsp:txBody>
        <a:bodyPr spcFirstLastPara="0" vert="horz" wrap="square" lIns="0" tIns="61722" rIns="0" bIns="0" numCol="1" spcCol="1270" anchor="t" anchorCtr="0">
          <a:noAutofit/>
        </a:bodyPr>
        <a:lstStyle/>
        <a:p>
          <a:pPr marL="0" lvl="0" indent="0" algn="l" defTabSz="800100">
            <a:lnSpc>
              <a:spcPct val="90000"/>
            </a:lnSpc>
            <a:spcBef>
              <a:spcPct val="0"/>
            </a:spcBef>
            <a:spcAft>
              <a:spcPct val="35000"/>
            </a:spcAft>
            <a:buFont typeface="Wingdings" panose="05000000000000000000" pitchFamily="2" charset="2"/>
            <a:buNone/>
          </a:pPr>
          <a:r>
            <a:rPr lang="ro-RO" sz="1800" kern="1200" dirty="0"/>
            <a:t>Sesiuni informare profesori: </a:t>
          </a:r>
          <a:r>
            <a:rPr lang="en-US" sz="1600" kern="1200" dirty="0">
              <a:hlinkClick xmlns:r="http://schemas.openxmlformats.org/officeDocument/2006/relationships" r:id="rId1"/>
            </a:rPr>
            <a:t>https://jar.ro/webinar</a:t>
          </a:r>
          <a:r>
            <a:rPr lang="ro-RO" sz="1600" kern="1200" dirty="0"/>
            <a:t> </a:t>
          </a:r>
        </a:p>
        <a:p>
          <a:pPr marL="0" lvl="0" indent="0" algn="l" defTabSz="800100">
            <a:lnSpc>
              <a:spcPct val="90000"/>
            </a:lnSpc>
            <a:spcBef>
              <a:spcPct val="0"/>
            </a:spcBef>
            <a:spcAft>
              <a:spcPct val="35000"/>
            </a:spcAft>
            <a:buFont typeface="Wingdings" panose="05000000000000000000" pitchFamily="2" charset="2"/>
            <a:buNone/>
          </a:pPr>
          <a:endParaRPr lang="ro-RO" sz="1800" kern="1200" dirty="0"/>
        </a:p>
        <a:p>
          <a:pPr marL="0" lvl="0" indent="0" algn="l" defTabSz="800100">
            <a:lnSpc>
              <a:spcPct val="90000"/>
            </a:lnSpc>
            <a:spcBef>
              <a:spcPct val="0"/>
            </a:spcBef>
            <a:spcAft>
              <a:spcPct val="35000"/>
            </a:spcAft>
            <a:buFont typeface="Wingdings" panose="05000000000000000000" pitchFamily="2" charset="2"/>
            <a:buNone/>
          </a:pPr>
          <a:r>
            <a:rPr lang="ro-RO" sz="1800" kern="1200" dirty="0"/>
            <a:t>Training program</a:t>
          </a:r>
        </a:p>
        <a:p>
          <a:pPr marL="0" lvl="0" indent="0" algn="l" defTabSz="800100">
            <a:lnSpc>
              <a:spcPct val="90000"/>
            </a:lnSpc>
            <a:spcBef>
              <a:spcPct val="0"/>
            </a:spcBef>
            <a:spcAft>
              <a:spcPct val="35000"/>
            </a:spcAft>
            <a:buFont typeface="Wingdings" panose="05000000000000000000" pitchFamily="2" charset="2"/>
            <a:buNone/>
          </a:pPr>
          <a:endParaRPr lang="ro-RO" sz="1800" kern="1200" dirty="0"/>
        </a:p>
        <a:p>
          <a:pPr marL="0" lvl="0" indent="0" algn="l" defTabSz="800100">
            <a:lnSpc>
              <a:spcPct val="90000"/>
            </a:lnSpc>
            <a:spcBef>
              <a:spcPct val="0"/>
            </a:spcBef>
            <a:spcAft>
              <a:spcPct val="35000"/>
            </a:spcAft>
            <a:buFont typeface="Wingdings" panose="05000000000000000000" pitchFamily="2" charset="2"/>
            <a:buNone/>
          </a:pPr>
          <a:r>
            <a:rPr lang="ro-RO" sz="1800" kern="1200" dirty="0"/>
            <a:t>Consultanță în implementare</a:t>
          </a:r>
        </a:p>
      </dsp:txBody>
      <dsp:txXfrm>
        <a:off x="543577" y="403159"/>
        <a:ext cx="2022477" cy="3257681"/>
      </dsp:txXfrm>
    </dsp:sp>
    <dsp:sp modelId="{A46DA9DF-5067-49C9-AE68-3732AF93C280}">
      <dsp:nvSpPr>
        <dsp:cNvPr id="0" name=""/>
        <dsp:cNvSpPr/>
      </dsp:nvSpPr>
      <dsp:spPr>
        <a:xfrm>
          <a:off x="2810380" y="403159"/>
          <a:ext cx="2714734" cy="3257681"/>
        </a:xfrm>
        <a:prstGeom prst="roundRect">
          <a:avLst>
            <a:gd name="adj" fmla="val 5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106299" rIns="137795" bIns="0" numCol="1" spcCol="1270" anchor="t" anchorCtr="0">
          <a:noAutofit/>
        </a:bodyPr>
        <a:lstStyle/>
        <a:p>
          <a:pPr marL="0" lvl="0" indent="0" algn="r" defTabSz="1377950">
            <a:lnSpc>
              <a:spcPct val="90000"/>
            </a:lnSpc>
            <a:spcBef>
              <a:spcPct val="0"/>
            </a:spcBef>
            <a:spcAft>
              <a:spcPct val="35000"/>
            </a:spcAft>
            <a:buNone/>
          </a:pPr>
          <a:endParaRPr lang="en-US" sz="3100" kern="1200" dirty="0"/>
        </a:p>
      </dsp:txBody>
      <dsp:txXfrm rot="16200000">
        <a:off x="1746205" y="1467335"/>
        <a:ext cx="2671298" cy="542946"/>
      </dsp:txXfrm>
    </dsp:sp>
    <dsp:sp modelId="{1678FE5F-6454-4C8A-916C-E1CD0A87E12B}">
      <dsp:nvSpPr>
        <dsp:cNvPr id="0" name=""/>
        <dsp:cNvSpPr/>
      </dsp:nvSpPr>
      <dsp:spPr>
        <a:xfrm rot="5400000">
          <a:off x="2584598" y="2992044"/>
          <a:ext cx="478712" cy="407210"/>
        </a:xfrm>
        <a:prstGeom prst="flowChartExtra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7D8D440D-CE45-4174-88E9-1EE2542DE915}">
      <dsp:nvSpPr>
        <dsp:cNvPr id="0" name=""/>
        <dsp:cNvSpPr/>
      </dsp:nvSpPr>
      <dsp:spPr>
        <a:xfrm>
          <a:off x="3353327" y="403159"/>
          <a:ext cx="2022477" cy="3257681"/>
        </a:xfrm>
        <a:prstGeom prst="rect">
          <a:avLst/>
        </a:prstGeom>
        <a:noFill/>
        <a:ln>
          <a:noFill/>
        </a:ln>
        <a:effectLst>
          <a:outerShdw blurRad="40000" dist="20000" dir="5400000" rotWithShape="0">
            <a:srgbClr val="000000">
              <a:alpha val="38000"/>
            </a:srgbClr>
          </a:outerShdw>
        </a:effectLst>
        <a:scene3d>
          <a:camera prst="orthographicFront"/>
          <a:lightRig rig="flat" dir="t"/>
        </a:scene3d>
        <a:sp3d/>
      </dsp:spPr>
      <dsp:style>
        <a:lnRef idx="0">
          <a:scrgbClr r="0" g="0" b="0"/>
        </a:lnRef>
        <a:fillRef idx="2">
          <a:scrgbClr r="0" g="0" b="0"/>
        </a:fillRef>
        <a:effectRef idx="1">
          <a:scrgbClr r="0" g="0" b="0"/>
        </a:effectRef>
        <a:fontRef idx="minor">
          <a:schemeClr val="dk1"/>
        </a:fontRef>
      </dsp:style>
      <dsp:txBody>
        <a:bodyPr spcFirstLastPara="0" vert="horz" wrap="square" lIns="0" tIns="61722" rIns="0" bIns="0" numCol="1" spcCol="1270" anchor="t" anchorCtr="0">
          <a:noAutofit/>
        </a:bodyPr>
        <a:lstStyle/>
        <a:p>
          <a:pPr marL="0" lvl="0" indent="0" algn="l" defTabSz="800100">
            <a:lnSpc>
              <a:spcPct val="90000"/>
            </a:lnSpc>
            <a:spcBef>
              <a:spcPct val="0"/>
            </a:spcBef>
            <a:spcAft>
              <a:spcPct val="35000"/>
            </a:spcAft>
            <a:buNone/>
          </a:pPr>
          <a:r>
            <a:rPr lang="en-US" sz="1800" kern="1200" dirty="0"/>
            <a:t>KIT </a:t>
          </a:r>
          <a:r>
            <a:rPr lang="en-US" sz="1800" kern="1200" dirty="0" err="1"/>
            <a:t>gratuit</a:t>
          </a:r>
          <a:r>
            <a:rPr lang="en-US" sz="1800" kern="1200" dirty="0"/>
            <a:t> de </a:t>
          </a:r>
          <a:r>
            <a:rPr lang="en-US" sz="1800" kern="1200" dirty="0" err="1"/>
            <a:t>materiale</a:t>
          </a:r>
          <a:r>
            <a:rPr lang="en-US" sz="1800" kern="1200" dirty="0"/>
            <a:t> </a:t>
          </a:r>
          <a:r>
            <a:rPr lang="en-US" sz="1800" kern="1200" dirty="0" err="1"/>
            <a:t>educaționale</a:t>
          </a:r>
          <a:r>
            <a:rPr lang="en-US" sz="1800" kern="1200" dirty="0"/>
            <a:t> - </a:t>
          </a:r>
          <a:r>
            <a:rPr lang="en-US" sz="1800" kern="1200" dirty="0" err="1"/>
            <a:t>pentru</a:t>
          </a:r>
          <a:r>
            <a:rPr lang="en-US" sz="1800" kern="1200" dirty="0"/>
            <a:t> </a:t>
          </a:r>
          <a:r>
            <a:rPr lang="en-US" sz="1800" kern="1200" dirty="0" err="1"/>
            <a:t>derularea</a:t>
          </a:r>
          <a:r>
            <a:rPr lang="en-US" sz="1800" kern="1200" dirty="0"/>
            <a:t> </a:t>
          </a:r>
          <a:r>
            <a:rPr lang="en-US" sz="1800" kern="1200" dirty="0" err="1"/>
            <a:t>activităților</a:t>
          </a:r>
          <a:r>
            <a:rPr lang="en-US" sz="1800" kern="1200" dirty="0"/>
            <a:t> la </a:t>
          </a:r>
          <a:r>
            <a:rPr lang="en-US" sz="1800" kern="1200" dirty="0" err="1"/>
            <a:t>clasă</a:t>
          </a:r>
          <a:r>
            <a:rPr lang="en-US" sz="1800" kern="1200" dirty="0"/>
            <a:t>: </a:t>
          </a:r>
          <a:endParaRPr lang="ro-RO" sz="1800" kern="1200" dirty="0"/>
        </a:p>
        <a:p>
          <a:pPr marL="0" lvl="0" indent="0" algn="l" defTabSz="800100">
            <a:lnSpc>
              <a:spcPct val="90000"/>
            </a:lnSpc>
            <a:spcBef>
              <a:spcPct val="0"/>
            </a:spcBef>
            <a:spcAft>
              <a:spcPct val="35000"/>
            </a:spcAft>
            <a:buNone/>
          </a:pPr>
          <a:r>
            <a:rPr lang="en-US" sz="1800" i="1" kern="1200" dirty="0" err="1"/>
            <a:t>Ghidul</a:t>
          </a:r>
          <a:r>
            <a:rPr lang="en-US" sz="1800" i="1" kern="1200" dirty="0"/>
            <a:t> </a:t>
          </a:r>
          <a:r>
            <a:rPr lang="en-US" sz="1800" i="1" kern="1200" dirty="0" err="1"/>
            <a:t>profesorului</a:t>
          </a:r>
          <a:r>
            <a:rPr lang="en-US" sz="1800" i="1" kern="1200" dirty="0"/>
            <a:t>, </a:t>
          </a:r>
          <a:r>
            <a:rPr lang="en-US" sz="1800" i="1" kern="1200" dirty="0" err="1"/>
            <a:t>Manualul</a:t>
          </a:r>
          <a:r>
            <a:rPr lang="en-US" sz="1800" i="1" kern="1200" dirty="0"/>
            <a:t> </a:t>
          </a:r>
          <a:r>
            <a:rPr lang="en-US" sz="1800" i="1" kern="1200" dirty="0" err="1"/>
            <a:t>elevului</a:t>
          </a:r>
          <a:r>
            <a:rPr lang="en-US" sz="1800" i="1" kern="1200" dirty="0"/>
            <a:t>, </a:t>
          </a:r>
          <a:r>
            <a:rPr lang="en-US" sz="1800" i="1" kern="1200" dirty="0" err="1"/>
            <a:t>fișe</a:t>
          </a:r>
          <a:r>
            <a:rPr lang="en-US" sz="1800" i="1" kern="1200" dirty="0"/>
            <a:t> </a:t>
          </a:r>
          <a:r>
            <a:rPr lang="en-US" sz="1800" i="1" kern="1200" dirty="0" err="1"/>
            <a:t>pentru</a:t>
          </a:r>
          <a:r>
            <a:rPr lang="en-US" sz="1800" i="1" kern="1200" dirty="0"/>
            <a:t> </a:t>
          </a:r>
          <a:r>
            <a:rPr lang="en-US" sz="1800" i="1" kern="1200" dirty="0" err="1"/>
            <a:t>activități</a:t>
          </a:r>
          <a:r>
            <a:rPr lang="en-US" sz="1800" i="1" kern="1200" dirty="0"/>
            <a:t>, program</a:t>
          </a:r>
          <a:r>
            <a:rPr lang="ro-RO" sz="1800" i="1" kern="1200" dirty="0"/>
            <a:t>ă</a:t>
          </a:r>
          <a:r>
            <a:rPr lang="en-US" sz="1800" i="1" kern="1200" dirty="0"/>
            <a:t> </a:t>
          </a:r>
          <a:r>
            <a:rPr lang="en-US" sz="1800" i="1" kern="1200" dirty="0" err="1"/>
            <a:t>și</a:t>
          </a:r>
          <a:r>
            <a:rPr lang="en-US" sz="1800" i="1" kern="1200" dirty="0"/>
            <a:t> </a:t>
          </a:r>
          <a:r>
            <a:rPr lang="en-US" sz="1800" i="1" kern="1200" dirty="0" err="1"/>
            <a:t>planificare</a:t>
          </a:r>
          <a:endParaRPr lang="en-US" sz="1800" i="1" kern="1200" dirty="0"/>
        </a:p>
      </dsp:txBody>
      <dsp:txXfrm>
        <a:off x="3353327" y="403159"/>
        <a:ext cx="2022477" cy="3257681"/>
      </dsp:txXfrm>
    </dsp:sp>
    <dsp:sp modelId="{718953D2-D0E5-44D4-8997-3FDDB9E00266}">
      <dsp:nvSpPr>
        <dsp:cNvPr id="0" name=""/>
        <dsp:cNvSpPr/>
      </dsp:nvSpPr>
      <dsp:spPr>
        <a:xfrm>
          <a:off x="5620755" y="377782"/>
          <a:ext cx="2714734" cy="3257681"/>
        </a:xfrm>
        <a:prstGeom prst="roundRect">
          <a:avLst>
            <a:gd name="adj" fmla="val 5000"/>
          </a:avLst>
        </a:prstGeom>
        <a:gradFill rotWithShape="0">
          <a:gsLst>
            <a:gs pos="0">
              <a:schemeClr val="accent1">
                <a:hueOff val="0"/>
                <a:satOff val="0"/>
                <a:lumOff val="0"/>
                <a:alphaOff val="0"/>
                <a:tint val="50000"/>
                <a:satMod val="300000"/>
              </a:schemeClr>
            </a:gs>
            <a:gs pos="35000">
              <a:schemeClr val="accent1">
                <a:hueOff val="0"/>
                <a:satOff val="0"/>
                <a:lumOff val="0"/>
                <a:alphaOff val="0"/>
                <a:tint val="37000"/>
                <a:satMod val="300000"/>
              </a:schemeClr>
            </a:gs>
            <a:gs pos="100000">
              <a:schemeClr val="accent1">
                <a:hueOff val="0"/>
                <a:satOff val="0"/>
                <a:lumOff val="0"/>
                <a:alphaOff val="0"/>
                <a:tint val="15000"/>
                <a:satMod val="350000"/>
              </a:schemeClr>
            </a:gs>
          </a:gsLst>
          <a:lin ang="16200000" scaled="1"/>
        </a:gradFill>
        <a:ln>
          <a:noFill/>
        </a:ln>
        <a:effectLst>
          <a:outerShdw blurRad="40000" dist="20000" dir="5400000" rotWithShape="0">
            <a:srgbClr val="000000">
              <a:alpha val="38000"/>
            </a:srgbClr>
          </a:outerShdw>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0" tIns="106299" rIns="137795" bIns="0" numCol="1" spcCol="1270" anchor="t" anchorCtr="0">
          <a:noAutofit/>
        </a:bodyPr>
        <a:lstStyle/>
        <a:p>
          <a:pPr marL="0" lvl="0" indent="0" algn="r" defTabSz="1377950">
            <a:lnSpc>
              <a:spcPct val="90000"/>
            </a:lnSpc>
            <a:spcBef>
              <a:spcPct val="0"/>
            </a:spcBef>
            <a:spcAft>
              <a:spcPct val="35000"/>
            </a:spcAft>
            <a:buNone/>
          </a:pPr>
          <a:endParaRPr lang="en-US" sz="3100" kern="1200" dirty="0"/>
        </a:p>
      </dsp:txBody>
      <dsp:txXfrm rot="16200000">
        <a:off x="4556579" y="1441957"/>
        <a:ext cx="2671298" cy="542946"/>
      </dsp:txXfrm>
    </dsp:sp>
    <dsp:sp modelId="{5F9362D6-DF4A-4D06-9B96-AAA5E670F544}">
      <dsp:nvSpPr>
        <dsp:cNvPr id="0" name=""/>
        <dsp:cNvSpPr/>
      </dsp:nvSpPr>
      <dsp:spPr>
        <a:xfrm rot="5400000">
          <a:off x="5394348" y="2992044"/>
          <a:ext cx="478712" cy="407210"/>
        </a:xfrm>
        <a:prstGeom prst="flowChartExtract">
          <a:avLst/>
        </a:prstGeom>
        <a:gradFill rotWithShape="0">
          <a:gsLst>
            <a:gs pos="0">
              <a:schemeClr val="lt1">
                <a:hueOff val="0"/>
                <a:satOff val="0"/>
                <a:lumOff val="0"/>
                <a:alphaOff val="0"/>
                <a:tint val="50000"/>
                <a:satMod val="300000"/>
              </a:schemeClr>
            </a:gs>
            <a:gs pos="35000">
              <a:schemeClr val="lt1">
                <a:hueOff val="0"/>
                <a:satOff val="0"/>
                <a:lumOff val="0"/>
                <a:alphaOff val="0"/>
                <a:tint val="37000"/>
                <a:satMod val="300000"/>
              </a:schemeClr>
            </a:gs>
            <a:gs pos="100000">
              <a:schemeClr val="lt1">
                <a:hueOff val="0"/>
                <a:satOff val="0"/>
                <a:lumOff val="0"/>
                <a:alphaOff val="0"/>
                <a:tint val="15000"/>
                <a:satMod val="350000"/>
              </a:schemeClr>
            </a:gs>
          </a:gsLst>
          <a:lin ang="16200000" scaled="1"/>
        </a:gradFill>
        <a:ln w="9525" cap="flat" cmpd="sng" algn="ctr">
          <a:solidFill>
            <a:schemeClr val="accent1">
              <a:hueOff val="0"/>
              <a:satOff val="0"/>
              <a:lumOff val="0"/>
              <a:alphaOff val="0"/>
            </a:schemeClr>
          </a:solidFill>
          <a:prstDash val="solid"/>
        </a:ln>
        <a:effectLst/>
      </dsp:spPr>
      <dsp:style>
        <a:lnRef idx="1">
          <a:scrgbClr r="0" g="0" b="0"/>
        </a:lnRef>
        <a:fillRef idx="2">
          <a:scrgbClr r="0" g="0" b="0"/>
        </a:fillRef>
        <a:effectRef idx="0">
          <a:scrgbClr r="0" g="0" b="0"/>
        </a:effectRef>
        <a:fontRef idx="minor"/>
      </dsp:style>
    </dsp:sp>
    <dsp:sp modelId="{BBE1DA7C-81F8-45DF-AD50-DC186A0EFB81}">
      <dsp:nvSpPr>
        <dsp:cNvPr id="0" name=""/>
        <dsp:cNvSpPr/>
      </dsp:nvSpPr>
      <dsp:spPr>
        <a:xfrm>
          <a:off x="6163702" y="377782"/>
          <a:ext cx="2022477" cy="3257681"/>
        </a:xfrm>
        <a:prstGeom prst="rect">
          <a:avLst/>
        </a:prstGeom>
        <a:noFill/>
        <a:ln>
          <a:noFill/>
        </a:ln>
        <a:effectLst>
          <a:outerShdw blurRad="40000" dist="20000" dir="5400000" rotWithShape="0">
            <a:srgbClr val="000000">
              <a:alpha val="38000"/>
            </a:srgbClr>
          </a:outerShdw>
        </a:effectLst>
        <a:scene3d>
          <a:camera prst="orthographicFront"/>
          <a:lightRig rig="flat" dir="t"/>
        </a:scene3d>
        <a:sp3d/>
      </dsp:spPr>
      <dsp:style>
        <a:lnRef idx="0">
          <a:scrgbClr r="0" g="0" b="0"/>
        </a:lnRef>
        <a:fillRef idx="2">
          <a:scrgbClr r="0" g="0" b="0"/>
        </a:fillRef>
        <a:effectRef idx="1">
          <a:scrgbClr r="0" g="0" b="0"/>
        </a:effectRef>
        <a:fontRef idx="minor">
          <a:schemeClr val="dk1"/>
        </a:fontRef>
      </dsp:style>
      <dsp:txBody>
        <a:bodyPr spcFirstLastPara="0" vert="horz" wrap="square" lIns="0" tIns="61722" rIns="0" bIns="0" numCol="1" spcCol="1270" anchor="t" anchorCtr="0">
          <a:noAutofit/>
        </a:bodyPr>
        <a:lstStyle/>
        <a:p>
          <a:pPr marL="0" lvl="0" indent="0" algn="l" defTabSz="800100">
            <a:lnSpc>
              <a:spcPct val="90000"/>
            </a:lnSpc>
            <a:spcBef>
              <a:spcPct val="0"/>
            </a:spcBef>
            <a:spcAft>
              <a:spcPct val="35000"/>
            </a:spcAft>
            <a:buNone/>
          </a:pPr>
          <a:r>
            <a:rPr lang="ro-RO" sz="1800" kern="1200" dirty="0"/>
            <a:t>Instrumente de evaluare pentru elevi: pre- și post-teste</a:t>
          </a:r>
        </a:p>
        <a:p>
          <a:pPr marL="0" lvl="0" indent="0" algn="l" defTabSz="800100">
            <a:lnSpc>
              <a:spcPct val="90000"/>
            </a:lnSpc>
            <a:spcBef>
              <a:spcPct val="0"/>
            </a:spcBef>
            <a:spcAft>
              <a:spcPct val="35000"/>
            </a:spcAft>
            <a:buNone/>
          </a:pPr>
          <a:endParaRPr lang="ro-RO" sz="1800" kern="1200" dirty="0"/>
        </a:p>
        <a:p>
          <a:pPr marL="0" lvl="0" indent="0" algn="l" defTabSz="800100">
            <a:lnSpc>
              <a:spcPct val="90000"/>
            </a:lnSpc>
            <a:spcBef>
              <a:spcPct val="0"/>
            </a:spcBef>
            <a:spcAft>
              <a:spcPct val="35000"/>
            </a:spcAft>
            <a:buNone/>
          </a:pPr>
          <a:r>
            <a:rPr lang="ro-RO" sz="1800" kern="1200" dirty="0"/>
            <a:t>Formular de feedback profesor</a:t>
          </a:r>
        </a:p>
        <a:p>
          <a:pPr marL="0" lvl="0" indent="0" algn="l" defTabSz="800100">
            <a:lnSpc>
              <a:spcPct val="90000"/>
            </a:lnSpc>
            <a:spcBef>
              <a:spcPct val="0"/>
            </a:spcBef>
            <a:spcAft>
              <a:spcPct val="35000"/>
            </a:spcAft>
            <a:buNone/>
          </a:pPr>
          <a:endParaRPr lang="ro-RO" sz="1800" kern="1200" dirty="0"/>
        </a:p>
        <a:p>
          <a:pPr marL="0" lvl="0" indent="0" algn="l" defTabSz="800100">
            <a:lnSpc>
              <a:spcPct val="90000"/>
            </a:lnSpc>
            <a:spcBef>
              <a:spcPct val="0"/>
            </a:spcBef>
            <a:spcAft>
              <a:spcPct val="35000"/>
            </a:spcAft>
            <a:buNone/>
          </a:pPr>
          <a:r>
            <a:rPr lang="ro-RO" sz="1800" kern="1200"/>
            <a:t>Certificate pentru profesori și elevi</a:t>
          </a:r>
          <a:endParaRPr lang="en-US" sz="1800" kern="1200" dirty="0"/>
        </a:p>
        <a:p>
          <a:pPr marL="0" lvl="0" indent="0" algn="l" defTabSz="800100">
            <a:lnSpc>
              <a:spcPct val="90000"/>
            </a:lnSpc>
            <a:spcBef>
              <a:spcPct val="0"/>
            </a:spcBef>
            <a:spcAft>
              <a:spcPct val="35000"/>
            </a:spcAft>
            <a:buNone/>
          </a:pPr>
          <a:endParaRPr lang="en-US" sz="1800" kern="1200" dirty="0"/>
        </a:p>
      </dsp:txBody>
      <dsp:txXfrm>
        <a:off x="6163702" y="377782"/>
        <a:ext cx="2022477" cy="3257681"/>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2D0B7FD-1D30-419B-B59D-C88C2F3A732F}">
      <dsp:nvSpPr>
        <dsp:cNvPr id="0" name=""/>
        <dsp:cNvSpPr/>
      </dsp:nvSpPr>
      <dsp:spPr>
        <a:xfrm>
          <a:off x="896989" y="2578"/>
          <a:ext cx="6119660" cy="55633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b" anchorCtr="0">
          <a:noAutofit/>
        </a:bodyPr>
        <a:lstStyle/>
        <a:p>
          <a:pPr marL="0" lvl="0" indent="0" algn="l" defTabSz="1244600">
            <a:lnSpc>
              <a:spcPct val="90000"/>
            </a:lnSpc>
            <a:spcBef>
              <a:spcPct val="0"/>
            </a:spcBef>
            <a:spcAft>
              <a:spcPct val="35000"/>
            </a:spcAft>
            <a:buNone/>
          </a:pPr>
          <a:endParaRPr lang="en-US" sz="2800" b="1" kern="1200" dirty="0"/>
        </a:p>
      </dsp:txBody>
      <dsp:txXfrm>
        <a:off x="896989" y="2578"/>
        <a:ext cx="6119660" cy="556332"/>
      </dsp:txXfrm>
    </dsp:sp>
    <dsp:sp modelId="{7730C9AB-C4A8-4420-BB84-2CDDCA6432C4}">
      <dsp:nvSpPr>
        <dsp:cNvPr id="0" name=""/>
        <dsp:cNvSpPr/>
      </dsp:nvSpPr>
      <dsp:spPr>
        <a:xfrm>
          <a:off x="896989" y="558910"/>
          <a:ext cx="1432000" cy="1133270"/>
        </a:xfrm>
        <a:prstGeom prst="chevron">
          <a:avLst>
            <a:gd name="adj" fmla="val 70610"/>
          </a:avLst>
        </a:prstGeom>
        <a:solidFill>
          <a:schemeClr val="accent6">
            <a:shade val="50000"/>
            <a:hueOff val="0"/>
            <a:satOff val="0"/>
            <a:lumOff val="0"/>
            <a:alphaOff val="0"/>
          </a:schemeClr>
        </a:solidFill>
        <a:ln w="25400" cap="flat" cmpd="sng" algn="ctr">
          <a:solidFill>
            <a:schemeClr val="accent6">
              <a:shade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F76C9A4-CAEA-4BF0-A924-7E28AFE26525}">
      <dsp:nvSpPr>
        <dsp:cNvPr id="0" name=""/>
        <dsp:cNvSpPr/>
      </dsp:nvSpPr>
      <dsp:spPr>
        <a:xfrm>
          <a:off x="1757141" y="558910"/>
          <a:ext cx="1432000" cy="1133270"/>
        </a:xfrm>
        <a:prstGeom prst="chevron">
          <a:avLst>
            <a:gd name="adj" fmla="val 70610"/>
          </a:avLst>
        </a:prstGeom>
        <a:solidFill>
          <a:schemeClr val="accent6">
            <a:shade val="50000"/>
            <a:hueOff val="0"/>
            <a:satOff val="0"/>
            <a:lumOff val="3109"/>
            <a:alphaOff val="0"/>
          </a:schemeClr>
        </a:solidFill>
        <a:ln w="25400" cap="flat" cmpd="sng" algn="ctr">
          <a:solidFill>
            <a:schemeClr val="accent6">
              <a:shade val="50000"/>
              <a:hueOff val="0"/>
              <a:satOff val="0"/>
              <a:lumOff val="310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59ED308-34B3-4B37-926F-F2AF3D4C8535}">
      <dsp:nvSpPr>
        <dsp:cNvPr id="0" name=""/>
        <dsp:cNvSpPr/>
      </dsp:nvSpPr>
      <dsp:spPr>
        <a:xfrm>
          <a:off x="2617973" y="558910"/>
          <a:ext cx="1432000" cy="1133270"/>
        </a:xfrm>
        <a:prstGeom prst="chevron">
          <a:avLst>
            <a:gd name="adj" fmla="val 70610"/>
          </a:avLst>
        </a:prstGeom>
        <a:solidFill>
          <a:schemeClr val="accent6">
            <a:shade val="50000"/>
            <a:hueOff val="0"/>
            <a:satOff val="0"/>
            <a:lumOff val="6218"/>
            <a:alphaOff val="0"/>
          </a:schemeClr>
        </a:solidFill>
        <a:ln w="25400" cap="flat" cmpd="sng" algn="ctr">
          <a:solidFill>
            <a:schemeClr val="accent6">
              <a:shade val="50000"/>
              <a:hueOff val="0"/>
              <a:satOff val="0"/>
              <a:lumOff val="621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58DF6F4-C1EA-4DC2-9E4A-60B058B13C20}">
      <dsp:nvSpPr>
        <dsp:cNvPr id="0" name=""/>
        <dsp:cNvSpPr/>
      </dsp:nvSpPr>
      <dsp:spPr>
        <a:xfrm>
          <a:off x="3478125" y="558910"/>
          <a:ext cx="1432000" cy="1133270"/>
        </a:xfrm>
        <a:prstGeom prst="chevron">
          <a:avLst>
            <a:gd name="adj" fmla="val 70610"/>
          </a:avLst>
        </a:prstGeom>
        <a:solidFill>
          <a:schemeClr val="accent6">
            <a:shade val="50000"/>
            <a:hueOff val="0"/>
            <a:satOff val="0"/>
            <a:lumOff val="9327"/>
            <a:alphaOff val="0"/>
          </a:schemeClr>
        </a:solidFill>
        <a:ln w="25400" cap="flat" cmpd="sng" algn="ctr">
          <a:solidFill>
            <a:schemeClr val="accent6">
              <a:shade val="50000"/>
              <a:hueOff val="0"/>
              <a:satOff val="0"/>
              <a:lumOff val="932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BD04F83-8DFF-454D-81EB-7B967537B940}">
      <dsp:nvSpPr>
        <dsp:cNvPr id="0" name=""/>
        <dsp:cNvSpPr/>
      </dsp:nvSpPr>
      <dsp:spPr>
        <a:xfrm>
          <a:off x="4338957" y="558910"/>
          <a:ext cx="1432000" cy="1133270"/>
        </a:xfrm>
        <a:prstGeom prst="chevron">
          <a:avLst>
            <a:gd name="adj" fmla="val 70610"/>
          </a:avLst>
        </a:prstGeom>
        <a:solidFill>
          <a:schemeClr val="accent6">
            <a:shade val="50000"/>
            <a:hueOff val="0"/>
            <a:satOff val="0"/>
            <a:lumOff val="12437"/>
            <a:alphaOff val="0"/>
          </a:schemeClr>
        </a:solidFill>
        <a:ln w="25400" cap="flat" cmpd="sng" algn="ctr">
          <a:solidFill>
            <a:schemeClr val="accent6">
              <a:shade val="50000"/>
              <a:hueOff val="0"/>
              <a:satOff val="0"/>
              <a:lumOff val="1243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DB783D7-F7E7-4C2E-AC98-C0FEAD9F4F3A}">
      <dsp:nvSpPr>
        <dsp:cNvPr id="0" name=""/>
        <dsp:cNvSpPr/>
      </dsp:nvSpPr>
      <dsp:spPr>
        <a:xfrm>
          <a:off x="5199110" y="558910"/>
          <a:ext cx="1432000" cy="1133270"/>
        </a:xfrm>
        <a:prstGeom prst="chevron">
          <a:avLst>
            <a:gd name="adj" fmla="val 70610"/>
          </a:avLst>
        </a:prstGeom>
        <a:solidFill>
          <a:schemeClr val="accent6">
            <a:shade val="50000"/>
            <a:hueOff val="0"/>
            <a:satOff val="0"/>
            <a:lumOff val="15546"/>
            <a:alphaOff val="0"/>
          </a:schemeClr>
        </a:solidFill>
        <a:ln w="25400" cap="flat" cmpd="sng" algn="ctr">
          <a:solidFill>
            <a:schemeClr val="accent6">
              <a:shade val="50000"/>
              <a:hueOff val="0"/>
              <a:satOff val="0"/>
              <a:lumOff val="1554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8ADF8FD-F1AD-4649-9CF6-BED2BCE085F4}">
      <dsp:nvSpPr>
        <dsp:cNvPr id="0" name=""/>
        <dsp:cNvSpPr/>
      </dsp:nvSpPr>
      <dsp:spPr>
        <a:xfrm>
          <a:off x="6059942" y="558910"/>
          <a:ext cx="1432000" cy="1133270"/>
        </a:xfrm>
        <a:prstGeom prst="chevron">
          <a:avLst>
            <a:gd name="adj" fmla="val 70610"/>
          </a:avLst>
        </a:prstGeom>
        <a:solidFill>
          <a:schemeClr val="accent6">
            <a:shade val="50000"/>
            <a:hueOff val="0"/>
            <a:satOff val="0"/>
            <a:lumOff val="18655"/>
            <a:alphaOff val="0"/>
          </a:schemeClr>
        </a:solidFill>
        <a:ln w="25400" cap="flat" cmpd="sng" algn="ctr">
          <a:solidFill>
            <a:schemeClr val="accent6">
              <a:shade val="50000"/>
              <a:hueOff val="0"/>
              <a:satOff val="0"/>
              <a:lumOff val="1865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7D351EC-6974-4311-83B5-16A1C4A42DB2}">
      <dsp:nvSpPr>
        <dsp:cNvPr id="0" name=""/>
        <dsp:cNvSpPr/>
      </dsp:nvSpPr>
      <dsp:spPr>
        <a:xfrm>
          <a:off x="896989" y="672237"/>
          <a:ext cx="6199215" cy="906616"/>
        </a:xfrm>
        <a:prstGeom prst="rect">
          <a:avLst/>
        </a:prstGeom>
        <a:solidFill>
          <a:schemeClr val="lt1">
            <a:hueOff val="0"/>
            <a:satOff val="0"/>
            <a:lumOff val="0"/>
            <a:alphaOff val="0"/>
          </a:schemeClr>
        </a:solidFill>
        <a:ln w="25400" cap="flat" cmpd="sng" algn="ctr">
          <a:solidFill>
            <a:schemeClr val="accent6">
              <a:shade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marL="0" lvl="0" indent="0" algn="l" defTabSz="711200">
            <a:lnSpc>
              <a:spcPct val="90000"/>
            </a:lnSpc>
            <a:spcBef>
              <a:spcPct val="0"/>
            </a:spcBef>
            <a:spcAft>
              <a:spcPct val="35000"/>
            </a:spcAft>
            <a:buNone/>
          </a:pPr>
          <a:r>
            <a:rPr lang="ro-RO" sz="1600" b="1" kern="1200" dirty="0"/>
            <a:t>1. </a:t>
          </a:r>
          <a:r>
            <a:rPr lang="en-US" sz="1600" b="1" kern="1200" dirty="0" err="1"/>
            <a:t>Autentificarea</a:t>
          </a:r>
          <a:r>
            <a:rPr lang="en-US" sz="1600" b="1" kern="1200" dirty="0"/>
            <a:t> </a:t>
          </a:r>
          <a:r>
            <a:rPr lang="en-US" sz="1600" b="1" kern="1200" dirty="0" err="1"/>
            <a:t>în</a:t>
          </a:r>
          <a:r>
            <a:rPr lang="en-US" sz="1600" b="1" kern="1200" dirty="0"/>
            <a:t> </a:t>
          </a:r>
          <a:r>
            <a:rPr lang="en-US" sz="1600" b="1" kern="1200" dirty="0" err="1"/>
            <a:t>contul</a:t>
          </a:r>
          <a:r>
            <a:rPr lang="en-US" sz="1600" b="1" kern="1200" dirty="0"/>
            <a:t> de </a:t>
          </a:r>
          <a:r>
            <a:rPr lang="en-US" sz="1600" b="1" kern="1200" dirty="0" err="1"/>
            <a:t>profesor</a:t>
          </a:r>
          <a:r>
            <a:rPr lang="en-US" sz="1600" b="1" kern="1200" dirty="0"/>
            <a:t> </a:t>
          </a:r>
          <a:r>
            <a:rPr lang="en-US" sz="1600" kern="1200" dirty="0" err="1"/>
            <a:t>sau</a:t>
          </a:r>
          <a:r>
            <a:rPr lang="en-US" sz="1600" kern="1200" dirty="0"/>
            <a:t>, </a:t>
          </a:r>
          <a:r>
            <a:rPr lang="en-US" sz="1600" kern="1200" dirty="0" err="1"/>
            <a:t>în</a:t>
          </a:r>
          <a:r>
            <a:rPr lang="en-US" sz="1600" kern="1200" dirty="0"/>
            <a:t> </a:t>
          </a:r>
          <a:r>
            <a:rPr lang="en-US" sz="1600" kern="1200" dirty="0" err="1"/>
            <a:t>cazul</a:t>
          </a:r>
          <a:r>
            <a:rPr lang="en-US" sz="1600" kern="1200" dirty="0"/>
            <a:t> </a:t>
          </a:r>
          <a:r>
            <a:rPr lang="en-US" sz="1600" kern="1200" dirty="0" err="1"/>
            <a:t>în</a:t>
          </a:r>
          <a:r>
            <a:rPr lang="en-US" sz="1600" kern="1200" dirty="0"/>
            <a:t> care </a:t>
          </a:r>
          <a:r>
            <a:rPr lang="en-US" sz="1600" kern="1200" dirty="0" err="1"/>
            <a:t>acesta</a:t>
          </a:r>
          <a:r>
            <a:rPr lang="en-US" sz="1600" kern="1200" dirty="0"/>
            <a:t> nu </a:t>
          </a:r>
          <a:r>
            <a:rPr lang="en-US" sz="1600" kern="1200" dirty="0" err="1"/>
            <a:t>există</a:t>
          </a:r>
          <a:r>
            <a:rPr lang="en-US" sz="1600" kern="1200" dirty="0"/>
            <a:t>, </a:t>
          </a:r>
          <a:r>
            <a:rPr lang="en-US" sz="1600" kern="1200" dirty="0" err="1"/>
            <a:t>crearea</a:t>
          </a:r>
          <a:r>
            <a:rPr lang="en-US" sz="1600" kern="1200" dirty="0"/>
            <a:t> </a:t>
          </a:r>
          <a:r>
            <a:rPr lang="en-US" sz="1600" kern="1200" dirty="0" err="1"/>
            <a:t>unui</a:t>
          </a:r>
          <a:r>
            <a:rPr lang="en-US" sz="1600" kern="1200" dirty="0"/>
            <a:t> </a:t>
          </a:r>
          <a:r>
            <a:rPr lang="en-US" sz="1600" kern="1200" dirty="0" err="1"/>
            <a:t>cont</a:t>
          </a:r>
          <a:r>
            <a:rPr lang="en-US" sz="1600" kern="1200" dirty="0"/>
            <a:t> </a:t>
          </a:r>
          <a:r>
            <a:rPr lang="en-US" sz="1600" kern="1200" dirty="0" err="1"/>
            <a:t>pe</a:t>
          </a:r>
          <a:r>
            <a:rPr lang="en-US" sz="1600" kern="1200" dirty="0"/>
            <a:t> site-</a:t>
          </a:r>
          <a:r>
            <a:rPr lang="en-US" sz="1600" kern="1200" dirty="0" err="1"/>
            <a:t>ul</a:t>
          </a:r>
          <a:r>
            <a:rPr lang="ro-RO" sz="1600" kern="1200" dirty="0"/>
            <a:t> </a:t>
          </a:r>
          <a:r>
            <a:rPr lang="en-US" sz="1600" b="1" kern="1200" dirty="0">
              <a:hlinkClick xmlns:r="http://schemas.openxmlformats.org/officeDocument/2006/relationships" r:id="rId1"/>
            </a:rPr>
            <a:t>https://www.jaromania.org/hub</a:t>
          </a:r>
          <a:r>
            <a:rPr lang="ro-RO" sz="1600" b="1" kern="1200" dirty="0"/>
            <a:t> </a:t>
          </a:r>
          <a:endParaRPr lang="en-US" sz="1600" b="1" kern="1200" dirty="0"/>
        </a:p>
      </dsp:txBody>
      <dsp:txXfrm>
        <a:off x="896989" y="672237"/>
        <a:ext cx="6199215" cy="906616"/>
      </dsp:txXfrm>
    </dsp:sp>
    <dsp:sp modelId="{3D8AD4BD-6B60-4693-9BA0-8E56341A8044}">
      <dsp:nvSpPr>
        <dsp:cNvPr id="0" name=""/>
        <dsp:cNvSpPr/>
      </dsp:nvSpPr>
      <dsp:spPr>
        <a:xfrm>
          <a:off x="896989" y="1764953"/>
          <a:ext cx="6119660" cy="23117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b" anchorCtr="0">
          <a:noAutofit/>
        </a:bodyPr>
        <a:lstStyle/>
        <a:p>
          <a:pPr marL="0" lvl="0" indent="0" algn="l" defTabSz="1244600">
            <a:lnSpc>
              <a:spcPct val="90000"/>
            </a:lnSpc>
            <a:spcBef>
              <a:spcPct val="0"/>
            </a:spcBef>
            <a:spcAft>
              <a:spcPct val="35000"/>
            </a:spcAft>
            <a:buNone/>
          </a:pPr>
          <a:endParaRPr lang="en-US" sz="2800" b="1" kern="1200" dirty="0"/>
        </a:p>
      </dsp:txBody>
      <dsp:txXfrm>
        <a:off x="896989" y="1764953"/>
        <a:ext cx="6119660" cy="231172"/>
      </dsp:txXfrm>
    </dsp:sp>
    <dsp:sp modelId="{504E7D45-370A-44CE-B1CB-633C016A2496}">
      <dsp:nvSpPr>
        <dsp:cNvPr id="0" name=""/>
        <dsp:cNvSpPr/>
      </dsp:nvSpPr>
      <dsp:spPr>
        <a:xfrm>
          <a:off x="896989" y="1996126"/>
          <a:ext cx="1432000" cy="1133270"/>
        </a:xfrm>
        <a:prstGeom prst="chevron">
          <a:avLst>
            <a:gd name="adj" fmla="val 70610"/>
          </a:avLst>
        </a:prstGeom>
        <a:solidFill>
          <a:schemeClr val="accent6">
            <a:shade val="50000"/>
            <a:hueOff val="0"/>
            <a:satOff val="0"/>
            <a:lumOff val="21764"/>
            <a:alphaOff val="0"/>
          </a:schemeClr>
        </a:solidFill>
        <a:ln w="25400" cap="flat" cmpd="sng" algn="ctr">
          <a:solidFill>
            <a:schemeClr val="accent6">
              <a:shade val="50000"/>
              <a:hueOff val="0"/>
              <a:satOff val="0"/>
              <a:lumOff val="2176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E260E7F-A25E-4BBB-BDA4-027A7EFC9FF5}">
      <dsp:nvSpPr>
        <dsp:cNvPr id="0" name=""/>
        <dsp:cNvSpPr/>
      </dsp:nvSpPr>
      <dsp:spPr>
        <a:xfrm>
          <a:off x="1757141" y="1996126"/>
          <a:ext cx="1432000" cy="1133270"/>
        </a:xfrm>
        <a:prstGeom prst="chevron">
          <a:avLst>
            <a:gd name="adj" fmla="val 70610"/>
          </a:avLst>
        </a:prstGeom>
        <a:solidFill>
          <a:schemeClr val="accent6">
            <a:shade val="50000"/>
            <a:hueOff val="0"/>
            <a:satOff val="0"/>
            <a:lumOff val="24873"/>
            <a:alphaOff val="0"/>
          </a:schemeClr>
        </a:solidFill>
        <a:ln w="25400" cap="flat" cmpd="sng" algn="ctr">
          <a:solidFill>
            <a:schemeClr val="accent6">
              <a:shade val="50000"/>
              <a:hueOff val="0"/>
              <a:satOff val="0"/>
              <a:lumOff val="2487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9FC83F15-4061-43DB-9302-3FB2F9216A67}">
      <dsp:nvSpPr>
        <dsp:cNvPr id="0" name=""/>
        <dsp:cNvSpPr/>
      </dsp:nvSpPr>
      <dsp:spPr>
        <a:xfrm>
          <a:off x="2617973" y="1996126"/>
          <a:ext cx="1432000" cy="1133270"/>
        </a:xfrm>
        <a:prstGeom prst="chevron">
          <a:avLst>
            <a:gd name="adj" fmla="val 70610"/>
          </a:avLst>
        </a:prstGeom>
        <a:solidFill>
          <a:schemeClr val="accent6">
            <a:shade val="50000"/>
            <a:hueOff val="0"/>
            <a:satOff val="0"/>
            <a:lumOff val="27982"/>
            <a:alphaOff val="0"/>
          </a:schemeClr>
        </a:solidFill>
        <a:ln w="25400" cap="flat" cmpd="sng" algn="ctr">
          <a:solidFill>
            <a:schemeClr val="accent6">
              <a:shade val="50000"/>
              <a:hueOff val="0"/>
              <a:satOff val="0"/>
              <a:lumOff val="2798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A91720F-EC06-4065-BFA9-16FD0348A507}">
      <dsp:nvSpPr>
        <dsp:cNvPr id="0" name=""/>
        <dsp:cNvSpPr/>
      </dsp:nvSpPr>
      <dsp:spPr>
        <a:xfrm>
          <a:off x="3478125" y="1996126"/>
          <a:ext cx="1432000" cy="1133270"/>
        </a:xfrm>
        <a:prstGeom prst="chevron">
          <a:avLst>
            <a:gd name="adj" fmla="val 70610"/>
          </a:avLst>
        </a:prstGeom>
        <a:solidFill>
          <a:schemeClr val="accent6">
            <a:shade val="50000"/>
            <a:hueOff val="0"/>
            <a:satOff val="0"/>
            <a:lumOff val="31091"/>
            <a:alphaOff val="0"/>
          </a:schemeClr>
        </a:solidFill>
        <a:ln w="25400" cap="flat" cmpd="sng" algn="ctr">
          <a:solidFill>
            <a:schemeClr val="accent6">
              <a:shade val="50000"/>
              <a:hueOff val="0"/>
              <a:satOff val="0"/>
              <a:lumOff val="3109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CA1CD63-7E1D-43B1-8A77-4BBFCADE7EF8}">
      <dsp:nvSpPr>
        <dsp:cNvPr id="0" name=""/>
        <dsp:cNvSpPr/>
      </dsp:nvSpPr>
      <dsp:spPr>
        <a:xfrm>
          <a:off x="4338957" y="1996126"/>
          <a:ext cx="1432000" cy="1133270"/>
        </a:xfrm>
        <a:prstGeom prst="chevron">
          <a:avLst>
            <a:gd name="adj" fmla="val 70610"/>
          </a:avLst>
        </a:prstGeom>
        <a:solidFill>
          <a:schemeClr val="accent6">
            <a:shade val="50000"/>
            <a:hueOff val="0"/>
            <a:satOff val="0"/>
            <a:lumOff val="31091"/>
            <a:alphaOff val="0"/>
          </a:schemeClr>
        </a:solidFill>
        <a:ln w="25400" cap="flat" cmpd="sng" algn="ctr">
          <a:solidFill>
            <a:schemeClr val="accent6">
              <a:shade val="50000"/>
              <a:hueOff val="0"/>
              <a:satOff val="0"/>
              <a:lumOff val="31091"/>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6576F00-B3FA-45AC-8BFA-E719FC752B2E}">
      <dsp:nvSpPr>
        <dsp:cNvPr id="0" name=""/>
        <dsp:cNvSpPr/>
      </dsp:nvSpPr>
      <dsp:spPr>
        <a:xfrm>
          <a:off x="5199110" y="1996126"/>
          <a:ext cx="1432000" cy="1133270"/>
        </a:xfrm>
        <a:prstGeom prst="chevron">
          <a:avLst>
            <a:gd name="adj" fmla="val 70610"/>
          </a:avLst>
        </a:prstGeom>
        <a:solidFill>
          <a:schemeClr val="accent6">
            <a:shade val="50000"/>
            <a:hueOff val="0"/>
            <a:satOff val="0"/>
            <a:lumOff val="27982"/>
            <a:alphaOff val="0"/>
          </a:schemeClr>
        </a:solidFill>
        <a:ln w="25400" cap="flat" cmpd="sng" algn="ctr">
          <a:solidFill>
            <a:schemeClr val="accent6">
              <a:shade val="50000"/>
              <a:hueOff val="0"/>
              <a:satOff val="0"/>
              <a:lumOff val="27982"/>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D8717A9-EB23-46C4-82E8-C7DA40AD3FFE}">
      <dsp:nvSpPr>
        <dsp:cNvPr id="0" name=""/>
        <dsp:cNvSpPr/>
      </dsp:nvSpPr>
      <dsp:spPr>
        <a:xfrm>
          <a:off x="6059942" y="1996126"/>
          <a:ext cx="1432000" cy="1133270"/>
        </a:xfrm>
        <a:prstGeom prst="chevron">
          <a:avLst>
            <a:gd name="adj" fmla="val 70610"/>
          </a:avLst>
        </a:prstGeom>
        <a:solidFill>
          <a:schemeClr val="accent6">
            <a:shade val="50000"/>
            <a:hueOff val="0"/>
            <a:satOff val="0"/>
            <a:lumOff val="24873"/>
            <a:alphaOff val="0"/>
          </a:schemeClr>
        </a:solidFill>
        <a:ln w="25400" cap="flat" cmpd="sng" algn="ctr">
          <a:solidFill>
            <a:schemeClr val="accent6">
              <a:shade val="50000"/>
              <a:hueOff val="0"/>
              <a:satOff val="0"/>
              <a:lumOff val="24873"/>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1998C520-B7E1-48CB-83C6-367B58AD98F7}">
      <dsp:nvSpPr>
        <dsp:cNvPr id="0" name=""/>
        <dsp:cNvSpPr/>
      </dsp:nvSpPr>
      <dsp:spPr>
        <a:xfrm>
          <a:off x="896989" y="2109453"/>
          <a:ext cx="6199215" cy="906616"/>
        </a:xfrm>
        <a:prstGeom prst="rect">
          <a:avLst/>
        </a:prstGeom>
        <a:solidFill>
          <a:schemeClr val="lt1">
            <a:hueOff val="0"/>
            <a:satOff val="0"/>
            <a:lumOff val="0"/>
            <a:alphaOff val="0"/>
          </a:schemeClr>
        </a:solidFill>
        <a:ln w="25400" cap="flat" cmpd="sng" algn="ctr">
          <a:solidFill>
            <a:schemeClr val="accent6">
              <a:shade val="50000"/>
              <a:hueOff val="0"/>
              <a:satOff val="0"/>
              <a:lumOff val="2176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marL="0" lvl="0" indent="0" algn="l" defTabSz="711200">
            <a:lnSpc>
              <a:spcPct val="90000"/>
            </a:lnSpc>
            <a:spcBef>
              <a:spcPct val="0"/>
            </a:spcBef>
            <a:spcAft>
              <a:spcPct val="35000"/>
            </a:spcAft>
            <a:buNone/>
          </a:pPr>
          <a:r>
            <a:rPr lang="ro-RO" sz="1600" b="1" kern="1200" dirty="0">
              <a:latin typeface="+mn-lt"/>
            </a:rPr>
            <a:t>2. G</a:t>
          </a:r>
          <a:r>
            <a:rPr lang="en-US" sz="1600" b="1" kern="1200" dirty="0" err="1">
              <a:latin typeface="+mn-lt"/>
            </a:rPr>
            <a:t>enerarea</a:t>
          </a:r>
          <a:r>
            <a:rPr lang="en-US" sz="1600" b="1" kern="1200" dirty="0">
              <a:latin typeface="+mn-lt"/>
            </a:rPr>
            <a:t> </a:t>
          </a:r>
          <a:r>
            <a:rPr lang="en-US" sz="1600" b="1" kern="1200" dirty="0" err="1">
              <a:latin typeface="+mn-lt"/>
            </a:rPr>
            <a:t>acordului</a:t>
          </a:r>
          <a:r>
            <a:rPr lang="en-US" sz="1600" b="1" kern="1200" dirty="0">
              <a:latin typeface="+mn-lt"/>
            </a:rPr>
            <a:t> de </a:t>
          </a:r>
          <a:r>
            <a:rPr lang="en-US" sz="1600" b="1" kern="1200" dirty="0" err="1">
              <a:latin typeface="+mn-lt"/>
            </a:rPr>
            <a:t>implementare</a:t>
          </a:r>
          <a:r>
            <a:rPr lang="en-US" sz="1600" kern="1200" dirty="0">
              <a:latin typeface="+mn-lt"/>
            </a:rPr>
            <a:t>, </a:t>
          </a:r>
          <a:r>
            <a:rPr lang="en-US" sz="1600" kern="1200" dirty="0" err="1">
              <a:latin typeface="+mn-lt"/>
            </a:rPr>
            <a:t>completând</a:t>
          </a:r>
          <a:r>
            <a:rPr lang="en-US" sz="1600" kern="1200" dirty="0">
              <a:latin typeface="+mn-lt"/>
            </a:rPr>
            <a:t> </a:t>
          </a:r>
          <a:r>
            <a:rPr lang="en-US" sz="1600" kern="1200" dirty="0" err="1">
              <a:latin typeface="+mn-lt"/>
            </a:rPr>
            <a:t>informațiile</a:t>
          </a:r>
          <a:r>
            <a:rPr lang="en-US" sz="1600" kern="1200" dirty="0">
              <a:latin typeface="+mn-lt"/>
            </a:rPr>
            <a:t> despre </a:t>
          </a:r>
          <a:r>
            <a:rPr lang="en-US" sz="1600" kern="1200" dirty="0" err="1">
              <a:latin typeface="+mn-lt"/>
            </a:rPr>
            <a:t>școală</a:t>
          </a:r>
          <a:r>
            <a:rPr lang="en-US" sz="1600" kern="1200" dirty="0">
              <a:latin typeface="+mn-lt"/>
            </a:rPr>
            <a:t>, </a:t>
          </a:r>
          <a:r>
            <a:rPr lang="en-US" sz="1600" kern="1200" dirty="0" err="1">
              <a:latin typeface="+mn-lt"/>
            </a:rPr>
            <a:t>clase</a:t>
          </a:r>
          <a:r>
            <a:rPr lang="en-US" sz="1600" kern="1200" dirty="0">
              <a:latin typeface="+mn-lt"/>
            </a:rPr>
            <a:t>, </a:t>
          </a:r>
          <a:r>
            <a:rPr lang="en-US" sz="1600" kern="1200" dirty="0" err="1">
              <a:latin typeface="+mn-lt"/>
            </a:rPr>
            <a:t>număr</a:t>
          </a:r>
          <a:r>
            <a:rPr lang="en-US" sz="1600" kern="1200" dirty="0">
              <a:latin typeface="+mn-lt"/>
            </a:rPr>
            <a:t> elevi, </a:t>
          </a:r>
          <a:r>
            <a:rPr lang="en-US" sz="1600" kern="1200" dirty="0" err="1">
              <a:latin typeface="+mn-lt"/>
            </a:rPr>
            <a:t>programe</a:t>
          </a:r>
          <a:r>
            <a:rPr lang="en-US" sz="1600" kern="1200" dirty="0">
              <a:latin typeface="+mn-lt"/>
            </a:rPr>
            <a:t> </a:t>
          </a:r>
          <a:r>
            <a:rPr lang="en-US" sz="1600" kern="1200" dirty="0" err="1">
              <a:latin typeface="+mn-lt"/>
            </a:rPr>
            <a:t>alese</a:t>
          </a:r>
          <a:r>
            <a:rPr lang="en-US" sz="1600" kern="1200" dirty="0">
              <a:latin typeface="+mn-lt"/>
            </a:rPr>
            <a:t>, </a:t>
          </a:r>
          <a:r>
            <a:rPr lang="en-US" sz="1600" kern="1200" dirty="0" err="1">
              <a:latin typeface="+mn-lt"/>
            </a:rPr>
            <a:t>formă</a:t>
          </a:r>
          <a:r>
            <a:rPr lang="en-US" sz="1600" kern="1200" dirty="0">
              <a:latin typeface="+mn-lt"/>
            </a:rPr>
            <a:t> </a:t>
          </a:r>
          <a:r>
            <a:rPr lang="en-US" sz="1600" kern="1200" dirty="0" err="1">
              <a:latin typeface="+mn-lt"/>
            </a:rPr>
            <a:t>implementare</a:t>
          </a:r>
          <a:r>
            <a:rPr lang="en-US" sz="1600" kern="1200" dirty="0">
              <a:latin typeface="+mn-lt"/>
            </a:rPr>
            <a:t> (conform </a:t>
          </a:r>
          <a:r>
            <a:rPr lang="en-US" sz="1600" kern="1200" dirty="0" err="1">
              <a:latin typeface="+mn-lt"/>
            </a:rPr>
            <a:t>indicațiilor</a:t>
          </a:r>
          <a:r>
            <a:rPr lang="en-US" sz="1600" kern="1200" dirty="0">
              <a:latin typeface="+mn-lt"/>
            </a:rPr>
            <a:t> din </a:t>
          </a:r>
          <a:r>
            <a:rPr lang="en-US" sz="1600" kern="1200" dirty="0" err="1">
              <a:latin typeface="+mn-lt"/>
            </a:rPr>
            <a:t>contul</a:t>
          </a:r>
          <a:r>
            <a:rPr lang="en-US" sz="1600" kern="1200" dirty="0">
              <a:latin typeface="+mn-lt"/>
            </a:rPr>
            <a:t> </a:t>
          </a:r>
          <a:r>
            <a:rPr lang="en-US" sz="1600" kern="1200" dirty="0" err="1">
              <a:latin typeface="+mn-lt"/>
            </a:rPr>
            <a:t>profesorului</a:t>
          </a:r>
          <a:r>
            <a:rPr lang="en-US" sz="1600" kern="1200" dirty="0">
              <a:latin typeface="+mn-lt"/>
            </a:rPr>
            <a:t>)</a:t>
          </a:r>
          <a:r>
            <a:rPr lang="ro-RO" sz="1600" kern="1200" dirty="0">
              <a:latin typeface="+mn-lt"/>
            </a:rPr>
            <a:t>.</a:t>
          </a:r>
          <a:endParaRPr lang="en-US" sz="1600" kern="1200" dirty="0"/>
        </a:p>
      </dsp:txBody>
      <dsp:txXfrm>
        <a:off x="896989" y="2109453"/>
        <a:ext cx="6199215" cy="906616"/>
      </dsp:txXfrm>
    </dsp:sp>
    <dsp:sp modelId="{B7D32899-26CF-4827-95D0-7524B21CB3B2}">
      <dsp:nvSpPr>
        <dsp:cNvPr id="0" name=""/>
        <dsp:cNvSpPr/>
      </dsp:nvSpPr>
      <dsp:spPr>
        <a:xfrm>
          <a:off x="896989" y="3202169"/>
          <a:ext cx="6119660" cy="1510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b" anchorCtr="0">
          <a:noAutofit/>
        </a:bodyPr>
        <a:lstStyle/>
        <a:p>
          <a:pPr marL="0" lvl="0" indent="0" algn="l" defTabSz="1244600">
            <a:lnSpc>
              <a:spcPct val="90000"/>
            </a:lnSpc>
            <a:spcBef>
              <a:spcPct val="0"/>
            </a:spcBef>
            <a:spcAft>
              <a:spcPct val="35000"/>
            </a:spcAft>
            <a:buNone/>
          </a:pPr>
          <a:endParaRPr lang="en-US" sz="2800" b="1" kern="1200" dirty="0"/>
        </a:p>
      </dsp:txBody>
      <dsp:txXfrm>
        <a:off x="896989" y="3202169"/>
        <a:ext cx="6119660" cy="151077"/>
      </dsp:txXfrm>
    </dsp:sp>
    <dsp:sp modelId="{CF7A776E-1FCC-4D43-94FE-DADE676F9EC6}">
      <dsp:nvSpPr>
        <dsp:cNvPr id="0" name=""/>
        <dsp:cNvSpPr/>
      </dsp:nvSpPr>
      <dsp:spPr>
        <a:xfrm>
          <a:off x="896989" y="3353247"/>
          <a:ext cx="1432000" cy="1133270"/>
        </a:xfrm>
        <a:prstGeom prst="chevron">
          <a:avLst>
            <a:gd name="adj" fmla="val 70610"/>
          </a:avLst>
        </a:prstGeom>
        <a:solidFill>
          <a:schemeClr val="accent6">
            <a:shade val="50000"/>
            <a:hueOff val="0"/>
            <a:satOff val="0"/>
            <a:lumOff val="21764"/>
            <a:alphaOff val="0"/>
          </a:schemeClr>
        </a:solidFill>
        <a:ln w="25400" cap="flat" cmpd="sng" algn="ctr">
          <a:solidFill>
            <a:schemeClr val="accent6">
              <a:shade val="50000"/>
              <a:hueOff val="0"/>
              <a:satOff val="0"/>
              <a:lumOff val="21764"/>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6F7D955-885E-4570-A81A-33912F7F6726}">
      <dsp:nvSpPr>
        <dsp:cNvPr id="0" name=""/>
        <dsp:cNvSpPr/>
      </dsp:nvSpPr>
      <dsp:spPr>
        <a:xfrm>
          <a:off x="1757141" y="3353247"/>
          <a:ext cx="1432000" cy="1133270"/>
        </a:xfrm>
        <a:prstGeom prst="chevron">
          <a:avLst>
            <a:gd name="adj" fmla="val 70610"/>
          </a:avLst>
        </a:prstGeom>
        <a:solidFill>
          <a:schemeClr val="accent6">
            <a:shade val="50000"/>
            <a:hueOff val="0"/>
            <a:satOff val="0"/>
            <a:lumOff val="18655"/>
            <a:alphaOff val="0"/>
          </a:schemeClr>
        </a:solidFill>
        <a:ln w="25400" cap="flat" cmpd="sng" algn="ctr">
          <a:solidFill>
            <a:schemeClr val="accent6">
              <a:shade val="50000"/>
              <a:hueOff val="0"/>
              <a:satOff val="0"/>
              <a:lumOff val="18655"/>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8C3E0C58-D0DA-4BDA-9BAC-35B1DEDE43A7}">
      <dsp:nvSpPr>
        <dsp:cNvPr id="0" name=""/>
        <dsp:cNvSpPr/>
      </dsp:nvSpPr>
      <dsp:spPr>
        <a:xfrm>
          <a:off x="2617973" y="3353247"/>
          <a:ext cx="1432000" cy="1133270"/>
        </a:xfrm>
        <a:prstGeom prst="chevron">
          <a:avLst>
            <a:gd name="adj" fmla="val 70610"/>
          </a:avLst>
        </a:prstGeom>
        <a:solidFill>
          <a:schemeClr val="accent6">
            <a:shade val="50000"/>
            <a:hueOff val="0"/>
            <a:satOff val="0"/>
            <a:lumOff val="15546"/>
            <a:alphaOff val="0"/>
          </a:schemeClr>
        </a:solidFill>
        <a:ln w="25400" cap="flat" cmpd="sng" algn="ctr">
          <a:solidFill>
            <a:schemeClr val="accent6">
              <a:shade val="50000"/>
              <a:hueOff val="0"/>
              <a:satOff val="0"/>
              <a:lumOff val="15546"/>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E8A79DF-933C-4FD9-AD90-F54D97D52C9C}">
      <dsp:nvSpPr>
        <dsp:cNvPr id="0" name=""/>
        <dsp:cNvSpPr/>
      </dsp:nvSpPr>
      <dsp:spPr>
        <a:xfrm>
          <a:off x="3478469" y="3353632"/>
          <a:ext cx="1432000" cy="1133270"/>
        </a:xfrm>
        <a:prstGeom prst="chevron">
          <a:avLst>
            <a:gd name="adj" fmla="val 70610"/>
          </a:avLst>
        </a:prstGeom>
        <a:solidFill>
          <a:schemeClr val="accent6">
            <a:shade val="50000"/>
            <a:hueOff val="0"/>
            <a:satOff val="0"/>
            <a:lumOff val="12437"/>
            <a:alphaOff val="0"/>
          </a:schemeClr>
        </a:solidFill>
        <a:ln w="25400" cap="flat" cmpd="sng" algn="ctr">
          <a:solidFill>
            <a:schemeClr val="accent6">
              <a:shade val="50000"/>
              <a:hueOff val="0"/>
              <a:satOff val="0"/>
              <a:lumOff val="1243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755D56F-8720-48FC-88E8-063B181C7AC2}">
      <dsp:nvSpPr>
        <dsp:cNvPr id="0" name=""/>
        <dsp:cNvSpPr/>
      </dsp:nvSpPr>
      <dsp:spPr>
        <a:xfrm>
          <a:off x="4338957" y="3353247"/>
          <a:ext cx="1432000" cy="1133270"/>
        </a:xfrm>
        <a:prstGeom prst="chevron">
          <a:avLst>
            <a:gd name="adj" fmla="val 70610"/>
          </a:avLst>
        </a:prstGeom>
        <a:solidFill>
          <a:schemeClr val="accent6">
            <a:shade val="50000"/>
            <a:hueOff val="0"/>
            <a:satOff val="0"/>
            <a:lumOff val="9327"/>
            <a:alphaOff val="0"/>
          </a:schemeClr>
        </a:solidFill>
        <a:ln w="25400" cap="flat" cmpd="sng" algn="ctr">
          <a:solidFill>
            <a:schemeClr val="accent6">
              <a:shade val="50000"/>
              <a:hueOff val="0"/>
              <a:satOff val="0"/>
              <a:lumOff val="9327"/>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FF66BC5-F0BA-407C-A463-8A4A17C9EF6A}">
      <dsp:nvSpPr>
        <dsp:cNvPr id="0" name=""/>
        <dsp:cNvSpPr/>
      </dsp:nvSpPr>
      <dsp:spPr>
        <a:xfrm>
          <a:off x="5199110" y="3353247"/>
          <a:ext cx="1432000" cy="1133270"/>
        </a:xfrm>
        <a:prstGeom prst="chevron">
          <a:avLst>
            <a:gd name="adj" fmla="val 70610"/>
          </a:avLst>
        </a:prstGeom>
        <a:solidFill>
          <a:schemeClr val="accent6">
            <a:shade val="50000"/>
            <a:hueOff val="0"/>
            <a:satOff val="0"/>
            <a:lumOff val="6218"/>
            <a:alphaOff val="0"/>
          </a:schemeClr>
        </a:solidFill>
        <a:ln w="25400" cap="flat" cmpd="sng" algn="ctr">
          <a:solidFill>
            <a:schemeClr val="accent6">
              <a:shade val="50000"/>
              <a:hueOff val="0"/>
              <a:satOff val="0"/>
              <a:lumOff val="6218"/>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F2607C50-BD75-4B69-AEF1-85F257DBD6A5}">
      <dsp:nvSpPr>
        <dsp:cNvPr id="0" name=""/>
        <dsp:cNvSpPr/>
      </dsp:nvSpPr>
      <dsp:spPr>
        <a:xfrm>
          <a:off x="6059942" y="3353247"/>
          <a:ext cx="1432000" cy="1133270"/>
        </a:xfrm>
        <a:prstGeom prst="chevron">
          <a:avLst>
            <a:gd name="adj" fmla="val 70610"/>
          </a:avLst>
        </a:prstGeom>
        <a:solidFill>
          <a:schemeClr val="accent6">
            <a:shade val="50000"/>
            <a:hueOff val="0"/>
            <a:satOff val="0"/>
            <a:lumOff val="3109"/>
            <a:alphaOff val="0"/>
          </a:schemeClr>
        </a:solidFill>
        <a:ln w="25400" cap="flat" cmpd="sng" algn="ctr">
          <a:solidFill>
            <a:schemeClr val="accent6">
              <a:shade val="50000"/>
              <a:hueOff val="0"/>
              <a:satOff val="0"/>
              <a:lumOff val="3109"/>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746A144-1321-47B6-9059-6CFEA96174B5}">
      <dsp:nvSpPr>
        <dsp:cNvPr id="0" name=""/>
        <dsp:cNvSpPr/>
      </dsp:nvSpPr>
      <dsp:spPr>
        <a:xfrm>
          <a:off x="896989" y="3466574"/>
          <a:ext cx="6199215" cy="906616"/>
        </a:xfrm>
        <a:prstGeom prst="rect">
          <a:avLst/>
        </a:prstGeom>
        <a:solidFill>
          <a:schemeClr val="lt1">
            <a:hueOff val="0"/>
            <a:satOff val="0"/>
            <a:lumOff val="0"/>
            <a:alphaOff val="0"/>
          </a:schemeClr>
        </a:solidFill>
        <a:ln w="25400" cap="flat" cmpd="sng" algn="ctr">
          <a:solidFill>
            <a:schemeClr val="accent6">
              <a:shade val="50000"/>
              <a:hueOff val="0"/>
              <a:satOff val="0"/>
              <a:lumOff val="21764"/>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40640" tIns="40640" rIns="40640" bIns="40640" numCol="1" spcCol="1270" anchor="ctr" anchorCtr="0">
          <a:noAutofit/>
        </a:bodyPr>
        <a:lstStyle/>
        <a:p>
          <a:pPr marL="0" lvl="0" indent="0" algn="l" defTabSz="711200">
            <a:lnSpc>
              <a:spcPct val="90000"/>
            </a:lnSpc>
            <a:spcBef>
              <a:spcPct val="0"/>
            </a:spcBef>
            <a:spcAft>
              <a:spcPct val="35000"/>
            </a:spcAft>
            <a:buNone/>
          </a:pPr>
          <a:r>
            <a:rPr lang="ro-RO" sz="1600" b="1" kern="1200" dirty="0">
              <a:latin typeface="+mn-lt"/>
            </a:rPr>
            <a:t>3. </a:t>
          </a:r>
          <a:r>
            <a:rPr lang="en-US" sz="1600" b="1" kern="1200" dirty="0" err="1">
              <a:latin typeface="+mn-lt"/>
            </a:rPr>
            <a:t>Încărcarea</a:t>
          </a:r>
          <a:r>
            <a:rPr lang="en-US" sz="1600" b="1" kern="1200" dirty="0">
              <a:latin typeface="+mn-lt"/>
            </a:rPr>
            <a:t> </a:t>
          </a:r>
          <a:r>
            <a:rPr lang="en-US" sz="1600" b="1" kern="1200" dirty="0" err="1">
              <a:latin typeface="+mn-lt"/>
            </a:rPr>
            <a:t>acordului</a:t>
          </a:r>
          <a:r>
            <a:rPr lang="en-US" sz="1600" b="1" kern="1200" dirty="0">
              <a:latin typeface="+mn-lt"/>
            </a:rPr>
            <a:t> de </a:t>
          </a:r>
          <a:r>
            <a:rPr lang="en-US" sz="1600" b="1" kern="1200" dirty="0" err="1">
              <a:latin typeface="+mn-lt"/>
            </a:rPr>
            <a:t>implementare</a:t>
          </a:r>
          <a:r>
            <a:rPr lang="en-US" sz="1600" b="1" kern="1200" dirty="0">
              <a:latin typeface="+mn-lt"/>
            </a:rPr>
            <a:t> </a:t>
          </a:r>
          <a:r>
            <a:rPr lang="en-US" sz="1600" kern="1200" dirty="0">
              <a:latin typeface="+mn-lt"/>
            </a:rPr>
            <a:t>(</a:t>
          </a:r>
          <a:r>
            <a:rPr lang="en-US" sz="1600" kern="1200" dirty="0" err="1">
              <a:latin typeface="+mn-lt"/>
            </a:rPr>
            <a:t>copie</a:t>
          </a:r>
          <a:r>
            <a:rPr lang="en-US" sz="1600" kern="1200" dirty="0">
              <a:latin typeface="+mn-lt"/>
            </a:rPr>
            <a:t> </a:t>
          </a:r>
          <a:r>
            <a:rPr lang="en-US" sz="1600" kern="1200" dirty="0" err="1">
              <a:latin typeface="+mn-lt"/>
            </a:rPr>
            <a:t>scanată</a:t>
          </a:r>
          <a:r>
            <a:rPr lang="en-US" sz="1600" kern="1200" dirty="0">
              <a:latin typeface="+mn-lt"/>
            </a:rPr>
            <a:t>, format PDF) </a:t>
          </a:r>
          <a:r>
            <a:rPr lang="en-US" sz="1600" kern="1200" dirty="0" err="1">
              <a:latin typeface="+mn-lt"/>
            </a:rPr>
            <a:t>în</a:t>
          </a:r>
          <a:r>
            <a:rPr lang="en-US" sz="1600" kern="1200" dirty="0">
              <a:latin typeface="+mn-lt"/>
            </a:rPr>
            <a:t> </a:t>
          </a:r>
          <a:r>
            <a:rPr lang="en-US" sz="1600" kern="1200" dirty="0" err="1">
              <a:latin typeface="+mn-lt"/>
            </a:rPr>
            <a:t>contul</a:t>
          </a:r>
          <a:r>
            <a:rPr lang="en-US" sz="1600" kern="1200" dirty="0">
              <a:latin typeface="+mn-lt"/>
            </a:rPr>
            <a:t> de </a:t>
          </a:r>
          <a:r>
            <a:rPr lang="en-US" sz="1600" kern="1200" dirty="0" err="1">
              <a:latin typeface="+mn-lt"/>
            </a:rPr>
            <a:t>profesor</a:t>
          </a:r>
          <a:r>
            <a:rPr lang="en-US" sz="1600" kern="1200" dirty="0">
              <a:latin typeface="+mn-lt"/>
            </a:rPr>
            <a:t>, </a:t>
          </a:r>
          <a:r>
            <a:rPr lang="en-US" sz="1600" kern="1200" dirty="0" err="1">
              <a:latin typeface="+mn-lt"/>
            </a:rPr>
            <a:t>semnat</a:t>
          </a:r>
          <a:r>
            <a:rPr lang="en-US" sz="1600" kern="1200" dirty="0">
              <a:latin typeface="+mn-lt"/>
            </a:rPr>
            <a:t> de </a:t>
          </a:r>
          <a:r>
            <a:rPr lang="en-US" sz="1600" kern="1200" dirty="0" err="1">
              <a:latin typeface="+mn-lt"/>
            </a:rPr>
            <a:t>către</a:t>
          </a:r>
          <a:r>
            <a:rPr lang="en-US" sz="1600" kern="1200" dirty="0">
              <a:latin typeface="+mn-lt"/>
            </a:rPr>
            <a:t> </a:t>
          </a:r>
          <a:r>
            <a:rPr lang="en-US" sz="1600" kern="1200" dirty="0" err="1">
              <a:latin typeface="+mn-lt"/>
            </a:rPr>
            <a:t>cadrul</a:t>
          </a:r>
          <a:r>
            <a:rPr lang="en-US" sz="1600" kern="1200" dirty="0">
              <a:latin typeface="+mn-lt"/>
            </a:rPr>
            <a:t> didactic </a:t>
          </a:r>
          <a:r>
            <a:rPr lang="en-US" sz="1600" kern="1200" dirty="0" err="1">
              <a:latin typeface="+mn-lt"/>
            </a:rPr>
            <a:t>și</a:t>
          </a:r>
          <a:r>
            <a:rPr lang="en-US" sz="1600" kern="1200" dirty="0">
              <a:latin typeface="+mn-lt"/>
            </a:rPr>
            <a:t> cu </a:t>
          </a:r>
          <a:r>
            <a:rPr lang="en-US" sz="1600" kern="1200" dirty="0" err="1">
              <a:latin typeface="+mn-lt"/>
            </a:rPr>
            <a:t>avizul</a:t>
          </a:r>
          <a:r>
            <a:rPr lang="en-US" sz="1600" kern="1200" dirty="0">
              <a:latin typeface="+mn-lt"/>
            </a:rPr>
            <a:t> </a:t>
          </a:r>
          <a:r>
            <a:rPr lang="en-US" sz="1600" kern="1200" dirty="0" err="1">
              <a:latin typeface="+mn-lt"/>
            </a:rPr>
            <a:t>directorului</a:t>
          </a:r>
          <a:r>
            <a:rPr lang="en-US" sz="1600" kern="1200" dirty="0">
              <a:latin typeface="+mn-lt"/>
            </a:rPr>
            <a:t> </a:t>
          </a:r>
          <a:r>
            <a:rPr lang="en-US" sz="1600" kern="1200" dirty="0" err="1">
              <a:latin typeface="+mn-lt"/>
            </a:rPr>
            <a:t>școlii</a:t>
          </a:r>
          <a:r>
            <a:rPr lang="en-US" sz="1600" kern="1200" dirty="0">
              <a:latin typeface="+mn-lt"/>
            </a:rPr>
            <a:t> – </a:t>
          </a:r>
          <a:r>
            <a:rPr lang="en-US" sz="1600" kern="1200" dirty="0" err="1">
              <a:latin typeface="+mn-lt"/>
            </a:rPr>
            <a:t>semnătură</a:t>
          </a:r>
          <a:r>
            <a:rPr lang="en-US" sz="1600" kern="1200" dirty="0">
              <a:latin typeface="+mn-lt"/>
            </a:rPr>
            <a:t> </a:t>
          </a:r>
          <a:r>
            <a:rPr lang="en-US" sz="1600" kern="1200" dirty="0" err="1">
              <a:latin typeface="+mn-lt"/>
            </a:rPr>
            <a:t>și</a:t>
          </a:r>
          <a:r>
            <a:rPr lang="en-US" sz="1600" kern="1200" dirty="0">
              <a:latin typeface="+mn-lt"/>
            </a:rPr>
            <a:t> </a:t>
          </a:r>
          <a:r>
            <a:rPr lang="en-US" sz="1600" kern="1200" dirty="0" err="1">
              <a:latin typeface="+mn-lt"/>
            </a:rPr>
            <a:t>ștampilă</a:t>
          </a:r>
          <a:r>
            <a:rPr lang="ro-RO" sz="1600" kern="1200" dirty="0">
              <a:latin typeface="+mn-lt"/>
            </a:rPr>
            <a:t>.</a:t>
          </a:r>
          <a:endParaRPr lang="en-US" sz="1600" kern="1200" dirty="0"/>
        </a:p>
      </dsp:txBody>
      <dsp:txXfrm>
        <a:off x="896989" y="3466574"/>
        <a:ext cx="6199215" cy="906616"/>
      </dsp:txXfrm>
    </dsp:sp>
  </dsp:spTree>
</dsp:drawing>
</file>

<file path=ppt/diagrams/layout1.xml><?xml version="1.0" encoding="utf-8"?>
<dgm:layoutDef xmlns:dgm="http://schemas.openxmlformats.org/drawingml/2006/diagram" xmlns:a="http://schemas.openxmlformats.org/drawingml/2006/main" uniqueId="urn:microsoft.com/office/officeart/2005/8/layout/pyramid4">
  <dgm:title val=""/>
  <dgm:desc val=""/>
  <dgm:catLst>
    <dgm:cat type="pyramid" pri="4000"/>
    <dgm:cat type="relationship" pri="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useDef="1">
    <dgm:dataModel>
      <dgm:ptLst/>
      <dgm:bg/>
      <dgm:whole/>
    </dgm:dataModel>
  </dgm:styleData>
  <dgm:clrData useDef="1">
    <dgm:dataModel>
      <dgm:ptLst/>
      <dgm:bg/>
      <dgm:whole/>
    </dgm:dataModel>
  </dgm:clrData>
  <dgm:layoutNode name="compositeShape">
    <dgm:varLst>
      <dgm:chMax val="9"/>
      <dgm:dir/>
      <dgm:resizeHandles val="exact"/>
    </dgm:varLst>
    <dgm:alg type="composite">
      <dgm:param type="ar" val="1"/>
    </dgm:alg>
    <dgm:shape xmlns:r="http://schemas.openxmlformats.org/officeDocument/2006/relationships" r:blip="">
      <dgm:adjLst/>
    </dgm:shape>
    <dgm:presOf/>
    <dgm:choose name="Name0">
      <dgm:if name="Name1" axis="ch" ptType="node" func="cnt" op="lte" val="4">
        <dgm:choose name="Name2">
          <dgm:if name="Name3" axis="ch" ptType="node" func="cnt" op="equ" val="1">
            <dgm:constrLst>
              <dgm:constr type="primFontSz" for="ch" ptType="node" op="equ" val="65"/>
              <dgm:constr type="t" for="ch" forName="triangle1"/>
              <dgm:constr type="l" for="ch" forName="triangle1"/>
              <dgm:constr type="h" for="ch" forName="triangle1" refType="h"/>
              <dgm:constr type="w" for="ch" forName="triangle1" refType="h"/>
            </dgm:constrLst>
          </dgm:if>
          <dgm:else name="Name4">
            <dgm:constrLst>
              <dgm:constr type="primFontSz" for="ch" ptType="node" op="equ" val="65"/>
              <dgm:constr type="t" for="ch" forName="triangle1"/>
              <dgm:constr type="l" for="ch" forName="triangle1" refType="h" fact="0.25"/>
              <dgm:constr type="h" for="ch" forName="triangle1" refType="h" fact="0.5"/>
              <dgm:constr type="w" for="ch" forName="triangle1" refType="h" fact="0.5"/>
              <dgm:constr type="t" for="ch" forName="triangle2" refType="h" fact="0.5"/>
              <dgm:constr type="l" for="ch" forName="triangle2"/>
              <dgm:constr type="h" for="ch" forName="triangle2" refType="h" fact="0.5"/>
              <dgm:constr type="w" for="ch" forName="triangle2" refType="h" fact="0.5"/>
              <dgm:constr type="t" for="ch" forName="triangle3" refType="h" fact="0.5"/>
              <dgm:constr type="l" for="ch" forName="triangle3" refType="h" fact="0.25"/>
              <dgm:constr type="h" for="ch" forName="triangle3" refType="h" fact="0.5"/>
              <dgm:constr type="w" for="ch" forName="triangle3" refType="h" fact="0.5"/>
              <dgm:constr type="t" for="ch" forName="triangle4" refType="h" fact="0.5"/>
              <dgm:constr type="l" for="ch" forName="triangle4" refType="h" fact="0.5"/>
              <dgm:constr type="h" for="ch" forName="triangle4" refType="h" fact="0.5"/>
              <dgm:constr type="w" for="ch" forName="triangle4" refType="h" fact="0.5"/>
            </dgm:constrLst>
          </dgm:else>
        </dgm:choose>
      </dgm:if>
      <dgm:else name="Name5">
        <dgm:constrLst>
          <dgm:constr type="primFontSz" for="ch" ptType="node" op="equ" val="65"/>
          <dgm:constr type="t" for="ch" forName="triangle1"/>
          <dgm:constr type="l" for="ch" forName="triangle1" refType="h" fact="0.33"/>
          <dgm:constr type="h" for="ch" forName="triangle1" refType="h" fact="0.33"/>
          <dgm:constr type="w" for="ch" forName="triangle1" refType="h" fact="0.33"/>
          <dgm:constr type="t" for="ch" forName="triangle2" refType="h" fact="0.33"/>
          <dgm:constr type="l" for="ch" forName="triangle2" refType="h" fact="0.165"/>
          <dgm:constr type="h" for="ch" forName="triangle2" refType="h" fact="0.33"/>
          <dgm:constr type="w" for="ch" forName="triangle2" refType="h" fact="0.33"/>
          <dgm:constr type="t" for="ch" forName="triangle3" refType="h" fact="0.33"/>
          <dgm:constr type="l" for="ch" forName="triangle3" refType="h" fact="0.33"/>
          <dgm:constr type="h" for="ch" forName="triangle3" refType="h" fact="0.33"/>
          <dgm:constr type="w" for="ch" forName="triangle3" refType="h" fact="0.33"/>
          <dgm:constr type="t" for="ch" forName="triangle4" refType="h" fact="0.33"/>
          <dgm:constr type="l" for="ch" forName="triangle4" refType="h" fact="0.495"/>
          <dgm:constr type="h" for="ch" forName="triangle4" refType="h" fact="0.33"/>
          <dgm:constr type="w" for="ch" forName="triangle4" refType="h" fact="0.33"/>
          <dgm:constr type="t" for="ch" forName="triangle5" refType="h" fact="0.66"/>
          <dgm:constr type="l" for="ch" forName="triangle5"/>
          <dgm:constr type="h" for="ch" forName="triangle5" refType="h" fact="0.33"/>
          <dgm:constr type="w" for="ch" forName="triangle5" refType="h" fact="0.33"/>
          <dgm:constr type="t" for="ch" forName="triangle6" refType="h" fact="0.66"/>
          <dgm:constr type="l" for="ch" forName="triangle6" refType="h" fact="0.165"/>
          <dgm:constr type="h" for="ch" forName="triangle6" refType="h" fact="0.33"/>
          <dgm:constr type="w" for="ch" forName="triangle6" refType="h" fact="0.33"/>
          <dgm:constr type="t" for="ch" forName="triangle7" refType="h" fact="0.66"/>
          <dgm:constr type="l" for="ch" forName="triangle7" refType="h" fact="0.33"/>
          <dgm:constr type="h" for="ch" forName="triangle7" refType="h" fact="0.33"/>
          <dgm:constr type="w" for="ch" forName="triangle7" refType="h" fact="0.33"/>
          <dgm:constr type="t" for="ch" forName="triangle8" refType="h" fact="0.66"/>
          <dgm:constr type="l" for="ch" forName="triangle8" refType="h" fact="0.495"/>
          <dgm:constr type="h" for="ch" forName="triangle8" refType="h" fact="0.33"/>
          <dgm:constr type="w" for="ch" forName="triangle8" refType="h" fact="0.33"/>
          <dgm:constr type="t" for="ch" forName="triangle9" refType="h" fact="0.66"/>
          <dgm:constr type="l" for="ch" forName="triangle9" refType="h" fact="0.66"/>
          <dgm:constr type="h" for="ch" forName="triangle9" refType="h" fact="0.33"/>
          <dgm:constr type="w" for="ch" forName="triangle9" refType="h" fact="0.33"/>
        </dgm:constrLst>
      </dgm:else>
    </dgm:choose>
    <dgm:ruleLst/>
    <dgm:choose name="Name6">
      <dgm:if name="Name7" axis="ch" ptType="node" func="cnt" op="gte" val="1">
        <dgm:layoutNode name="triangle1" styleLbl="node1">
          <dgm:varLst>
            <dgm:bulletEnabled val="1"/>
          </dgm:varLst>
          <dgm:alg type="tx">
            <dgm:param type="txAnchorVertCh" val="mid"/>
          </dgm:alg>
          <dgm:shape xmlns:r="http://schemas.openxmlformats.org/officeDocument/2006/relationships" type="triangle"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8"/>
    </dgm:choose>
    <dgm:choose name="Name9">
      <dgm:if name="Name10" axis="ch" ptType="node" func="cnt" op="gte" val="2">
        <dgm:layoutNode name="triangle2" styleLbl="node1">
          <dgm:varLst>
            <dgm:bulletEnabled val="1"/>
          </dgm:varLst>
          <dgm:alg type="tx">
            <dgm:param type="txAnchorVertCh" val="mid"/>
          </dgm:alg>
          <dgm:shape xmlns:r="http://schemas.openxmlformats.org/officeDocument/2006/relationships" type="triangle" r:blip="">
            <dgm:adjLst/>
          </dgm:shape>
          <dgm:choose name="Name11">
            <dgm:if name="Name12" func="var" arg="dir" op="equ" val="norm">
              <dgm:presOf axis="ch desOrSelf" ptType="node node" st="2 1" cnt="1 0"/>
            </dgm:if>
            <dgm:else name="Name13">
              <dgm:presOf axis="ch desOrSelf" ptType="node node" st="4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3" styleLbl="node1">
          <dgm:varLst>
            <dgm:bulletEnabled val="1"/>
          </dgm:varLst>
          <dgm:alg type="tx">
            <dgm:param type="txAnchorVertCh" val="mid"/>
          </dgm:alg>
          <dgm:shape xmlns:r="http://schemas.openxmlformats.org/officeDocument/2006/relationships" rot="180" type="triangle" r:blip="">
            <dgm:adjLst/>
          </dgm:shape>
          <dgm:presOf axis="ch desOrSelf" ptType="node node" st="3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4" styleLbl="node1">
          <dgm:varLst>
            <dgm:bulletEnabled val="1"/>
          </dgm:varLst>
          <dgm:alg type="tx">
            <dgm:param type="txAnchorVertCh" val="mid"/>
          </dgm:alg>
          <dgm:shape xmlns:r="http://schemas.openxmlformats.org/officeDocument/2006/relationships" type="triangle" r:blip="">
            <dgm:adjLst/>
          </dgm:shape>
          <dgm:choose name="Name14">
            <dgm:if name="Name15" func="var" arg="dir" op="equ" val="norm">
              <dgm:presOf axis="ch desOrSelf" ptType="node node" st="4 1" cnt="1 0"/>
            </dgm:if>
            <dgm:else name="Name16">
              <dgm:presOf axis="ch desOrSelf" ptType="node node" st="2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17"/>
    </dgm:choose>
    <dgm:choose name="Name18">
      <dgm:if name="Name19" axis="ch" ptType="node" func="cnt" op="gte" val="5">
        <dgm:layoutNode name="triangle5" styleLbl="node1">
          <dgm:varLst>
            <dgm:bulletEnabled val="1"/>
          </dgm:varLst>
          <dgm:alg type="tx">
            <dgm:param type="txAnchorVertCh" val="mid"/>
          </dgm:alg>
          <dgm:shape xmlns:r="http://schemas.openxmlformats.org/officeDocument/2006/relationships" type="triangle" r:blip="">
            <dgm:adjLst/>
          </dgm:shape>
          <dgm:choose name="Name20">
            <dgm:if name="Name21" func="var" arg="dir" op="equ" val="norm">
              <dgm:presOf axis="ch desOrSelf" ptType="node node" st="5 1" cnt="1 0"/>
            </dgm:if>
            <dgm:else name="Name22">
              <dgm:presOf axis="ch desOrSelf" ptType="node node" st="9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6" styleLbl="node1">
          <dgm:varLst>
            <dgm:bulletEnabled val="1"/>
          </dgm:varLst>
          <dgm:alg type="tx">
            <dgm:param type="txAnchorVertCh" val="mid"/>
          </dgm:alg>
          <dgm:shape xmlns:r="http://schemas.openxmlformats.org/officeDocument/2006/relationships" rot="180" type="triangle" r:blip="">
            <dgm:adjLst/>
          </dgm:shape>
          <dgm:choose name="Name23">
            <dgm:if name="Name24" func="var" arg="dir" op="equ" val="norm">
              <dgm:presOf axis="ch desOrSelf" ptType="node node" st="6 1" cnt="1 0"/>
            </dgm:if>
            <dgm:else name="Name25">
              <dgm:presOf axis="ch desOrSelf" ptType="node node" st="8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7" styleLbl="node1">
          <dgm:varLst>
            <dgm:bulletEnabled val="1"/>
          </dgm:varLst>
          <dgm:alg type="tx">
            <dgm:param type="txAnchorVertCh" val="mid"/>
          </dgm:alg>
          <dgm:shape xmlns:r="http://schemas.openxmlformats.org/officeDocument/2006/relationships" type="triangle" r:blip="">
            <dgm:adjLst/>
          </dgm:shape>
          <dgm:presOf axis="ch desOrSelf" ptType="node node" st="7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8" styleLbl="node1">
          <dgm:varLst>
            <dgm:bulletEnabled val="1"/>
          </dgm:varLst>
          <dgm:alg type="tx">
            <dgm:param type="txAnchorVertCh" val="mid"/>
          </dgm:alg>
          <dgm:shape xmlns:r="http://schemas.openxmlformats.org/officeDocument/2006/relationships" rot="180" type="triangle" r:blip="">
            <dgm:adjLst/>
          </dgm:shape>
          <dgm:choose name="Name26">
            <dgm:if name="Name27" func="var" arg="dir" op="equ" val="norm">
              <dgm:presOf axis="ch desOrSelf" ptType="node node" st="8 1" cnt="1 0"/>
            </dgm:if>
            <dgm:else name="Name28">
              <dgm:presOf axis="ch desOrSelf" ptType="node node" st="6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triangle9" styleLbl="node1">
          <dgm:varLst>
            <dgm:bulletEnabled val="1"/>
          </dgm:varLst>
          <dgm:alg type="tx">
            <dgm:param type="txAnchorVertCh" val="mid"/>
          </dgm:alg>
          <dgm:shape xmlns:r="http://schemas.openxmlformats.org/officeDocument/2006/relationships" type="triangle" r:blip="">
            <dgm:adjLst/>
          </dgm:shape>
          <dgm:choose name="Name29">
            <dgm:if name="Name30" func="var" arg="dir" op="equ" val="norm">
              <dgm:presOf axis="ch desOrSelf" ptType="node node" st="9 1" cnt="1 0"/>
            </dgm:if>
            <dgm:else name="Name31">
              <dgm:presOf axis="ch desOrSelf" ptType="node node" st="5 1" cnt="1 0"/>
            </dgm:else>
          </dgm:choos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2"/>
    </dgm:choose>
  </dgm:layoutNode>
</dgm:layoutDef>
</file>

<file path=ppt/diagrams/layout2.xml><?xml version="1.0" encoding="utf-8"?>
<dgm:layoutDef xmlns:dgm="http://schemas.openxmlformats.org/drawingml/2006/diagram" xmlns:a="http://schemas.openxmlformats.org/drawingml/2006/main" uniqueId="urn:microsoft.com/office/officeart/2005/8/layout/hProcess7">
  <dgm:title val=""/>
  <dgm:desc val=""/>
  <dgm:catLst>
    <dgm:cat type="process" pri="21000"/>
    <dgm:cat type="list" pri="9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h" for="ch" forName="compositeNode" refType="h"/>
      <dgm:constr type="w" for="ch" forName="compositeNode" refType="w"/>
      <dgm:constr type="w" for="ch" forName="hSp" refType="w" refFor="ch" refForName="compositeNode" fact="-0.035"/>
      <dgm:constr type="w" for="des" forName="simulatedConn" refType="w" refFor="ch" refForName="compositeNode" fact="0.15"/>
      <dgm:constr type="h" for="des" forName="simulatedConn" refType="w" refFor="des" refForName="simulatedConn"/>
      <dgm:constr type="h" for="des" forName="vSp1" refType="w" refFor="ch" refForName="compositeNode" fact="0.8"/>
      <dgm:constr type="h" for="des" forName="vSp2" refType="w" refFor="ch" refForName="compositeNode" fact="0.07"/>
      <dgm:constr type="w" for="ch" forName="vProcSp" refType="w" refFor="des" refForName="simulatedConn" op="equ"/>
      <dgm:constr type="h" for="ch" forName="vProcSp" refType="h" refFor="ch" refForName="compositeNode" op="equ"/>
      <dgm:constr type="w" for="ch" forName="sibTrans" refType="w" refFor="ch" refForName="compositeNode" fact="-0.08"/>
      <dgm:constr type="primFontSz" for="des" forName="parentNode" op="equ"/>
      <dgm:constr type="primFontSz" for="des" forName="childNode" op="equ"/>
    </dgm:constrLst>
    <dgm:ruleLst/>
    <dgm:forEach name="Name4" axis="ch" ptType="node">
      <dgm:layoutNode name="compositeNode">
        <dgm:varLst>
          <dgm:bulletEnabled val="1"/>
        </dgm:varLst>
        <dgm:alg type="composite"/>
        <dgm:choose name="Name5">
          <dgm:if name="Name6" func="var" arg="dir" op="equ" val="norm">
            <dgm:constrLst>
              <dgm:constr type="h" refType="w" op="lte" fact="1.2"/>
              <dgm:constr type="w" for="ch" forName="bgRect" refType="w"/>
              <dgm:constr type="h" for="ch" forName="bgRect" refType="h"/>
              <dgm:constr type="t" for="ch" forName="bgRect"/>
              <dgm:constr type="l" for="ch" forName="bgRect"/>
              <dgm:constr type="w" for="ch" forName="parentNode" refType="w" refFor="ch" refForName="bgRect" fact="0.2"/>
              <dgm:constr type="h" for="ch" forName="parentNode" refType="h" fact="0.82"/>
              <dgm:constr type="t" for="ch" forName="parentNode"/>
              <dgm:constr type="l" for="ch" forName="parentNode"/>
              <dgm:constr type="r" for="ch" forName="childNode" refType="r" refFor="ch" refForName="bgRect" fact="0.945"/>
              <dgm:constr type="h" for="ch" forName="childNode" refType="h" refFor="ch" refForName="bgRect" op="equ"/>
              <dgm:constr type="t" for="ch" forName="childNode"/>
              <dgm:constr type="l" for="ch" forName="childNode" refType="r" refFor="ch" refForName="parentNode"/>
            </dgm:constrLst>
          </dgm:if>
          <dgm:else name="Name7">
            <dgm:constrLst>
              <dgm:constr type="h" refType="w" op="lte" fact="1.2"/>
              <dgm:constr type="w" for="ch" forName="bgRect" refType="w"/>
              <dgm:constr type="h" for="ch" forName="bgRect" refType="h"/>
              <dgm:constr type="t" for="ch" forName="bgRect"/>
              <dgm:constr type="r" for="ch" forName="bgRect" refType="w"/>
              <dgm:constr type="w" for="ch" forName="parentNode" refType="w" refFor="ch" refForName="bgRect" fact="0.2"/>
              <dgm:constr type="h" for="ch" forName="parentNode" refType="h" fact="0.82"/>
              <dgm:constr type="t" for="ch" forName="parentNode"/>
              <dgm:constr type="r" for="ch" forName="parentNode" refType="w"/>
              <dgm:constr type="h" for="ch" forName="childNode" refType="h" refFor="ch" refForName="bgRect"/>
              <dgm:constr type="t" for="ch" forName="childNode"/>
              <dgm:constr type="r" for="ch" forName="childNode" refType="l" refFor="ch" refForName="parentNode"/>
              <dgm:constr type="l" for="ch" forName="childNode" refType="w" refFor="ch" refForName="bgRect" fact="0.055"/>
            </dgm:constrLst>
          </dgm:else>
        </dgm:choose>
        <dgm:ruleLst>
          <dgm:rule type="w" for="ch" forName="childNode" val="NaN" fact="NaN" max="30"/>
        </dgm:ruleLst>
        <dgm:layoutNode name="bgRect" styleLbl="node1">
          <dgm:alg type="sp"/>
          <dgm:shape xmlns:r="http://schemas.openxmlformats.org/officeDocument/2006/relationships" type="roundRect" r:blip="" zOrderOff="-1">
            <dgm:adjLst>
              <dgm:adj idx="1" val="0.05"/>
            </dgm:adjLst>
          </dgm:shape>
          <dgm:presOf axis="self"/>
          <dgm:constrLst/>
          <dgm:ruleLst/>
        </dgm:layoutNode>
        <dgm:layoutNode name="parentNode" styleLbl="node1">
          <dgm:varLst>
            <dgm:chMax val="0"/>
            <dgm:bulletEnabled val="1"/>
          </dgm:varLst>
          <dgm:presOf axis="self"/>
          <dgm:choose name="Name8">
            <dgm:if name="Name9" func="var" arg="dir" op="equ" val="norm">
              <dgm:alg type="tx">
                <dgm:param type="autoTxRot" val="grav"/>
                <dgm:param type="txAnchorVert" val="t"/>
                <dgm:param type="parTxLTRAlign" val="r"/>
                <dgm:param type="parTxRTLAlign" val="r"/>
              </dgm:alg>
              <dgm:shape xmlns:r="http://schemas.openxmlformats.org/officeDocument/2006/relationships" rot="270" type="rect" r:blip="" hideGeom="1">
                <dgm:adjLst/>
              </dgm:shape>
              <dgm:constrLst>
                <dgm:constr type="primFontSz" val="65"/>
                <dgm:constr type="lMarg"/>
                <dgm:constr type="rMarg" refType="primFontSz" fact="0.35"/>
                <dgm:constr type="tMarg" refType="primFontSz" fact="0.27"/>
                <dgm:constr type="bMarg"/>
              </dgm:constrLst>
            </dgm:if>
            <dgm:else name="Name10">
              <dgm:alg type="tx">
                <dgm:param type="autoTxRot" val="grav"/>
                <dgm:param type="txAnchorVert" val="t"/>
                <dgm:param type="parTxLTRAlign" val="l"/>
                <dgm:param type="parTxRTLAlign" val="l"/>
              </dgm:alg>
              <dgm:shape xmlns:r="http://schemas.openxmlformats.org/officeDocument/2006/relationships" rot="90" type="rect" r:blip="" hideGeom="1">
                <dgm:adjLst/>
              </dgm:shape>
              <dgm:constrLst>
                <dgm:constr type="primFontSz" val="65"/>
                <dgm:constr type="lMarg" refType="primFontSz" fact="0.35"/>
                <dgm:constr type="rMarg"/>
                <dgm:constr type="tMarg" refType="primFontSz" fact="0.27"/>
                <dgm:constr type="bMarg"/>
              </dgm:constrLst>
            </dgm:else>
          </dgm:choose>
          <dgm:ruleLst>
            <dgm:rule type="primFontSz" val="5" fact="NaN" max="NaN"/>
          </dgm:ruleLst>
        </dgm:layoutNode>
        <dgm:choose name="Name11">
          <dgm:if name="Name12" axis="ch" ptType="node" func="cnt" op="gte" val="1">
            <dgm:layoutNode name="childNode" styleLbl="node1" moveWith="bgRect">
              <dgm:varLst>
                <dgm:bulletEnabled val="1"/>
              </dgm:varLst>
              <dgm:alg type="tx">
                <dgm:param type="parTxLTRAlign" val="l"/>
                <dgm:param type="parTxRTLAlign" val="r"/>
                <dgm:param type="txAnchorVert" val="t"/>
              </dgm:alg>
              <dgm:shape xmlns:r="http://schemas.openxmlformats.org/officeDocument/2006/relationships" type="rect" r:blip="" hideGeom="1">
                <dgm:adjLst/>
              </dgm:shape>
              <dgm:presOf axis="des" ptType="node"/>
              <dgm:constrLst>
                <dgm:constr type="primFontSz" val="65"/>
                <dgm:constr type="lMarg"/>
                <dgm:constr type="bMarg"/>
                <dgm:constr type="tMarg" refType="primFontSz" fact="0.27"/>
                <dgm:constr type="rMarg"/>
              </dgm:constrLst>
              <dgm:ruleLst>
                <dgm:rule type="primFontSz" val="5" fact="NaN" max="NaN"/>
              </dgm:ruleLst>
            </dgm:layoutNode>
          </dgm:if>
          <dgm:else name="Name13"/>
        </dgm:choose>
      </dgm:layoutNode>
      <dgm:forEach name="Name14" axis="followSib" ptType="sibTrans" cnt="1">
        <dgm:layoutNode name="hSp">
          <dgm:alg type="sp"/>
          <dgm:shape xmlns:r="http://schemas.openxmlformats.org/officeDocument/2006/relationships" r:blip="">
            <dgm:adjLst/>
          </dgm:shape>
          <dgm:presOf/>
          <dgm:constrLst/>
          <dgm:ruleLst/>
        </dgm:layoutNode>
        <dgm:layoutNode name="vProcSp" moveWith="bgRect">
          <dgm:alg type="lin">
            <dgm:param type="linDir" val="fromT"/>
          </dgm:alg>
          <dgm:shape xmlns:r="http://schemas.openxmlformats.org/officeDocument/2006/relationships" r:blip="">
            <dgm:adjLst/>
          </dgm:shape>
          <dgm:presOf/>
          <dgm:constrLst>
            <dgm:constr type="w" for="ch" forName="vSp1" refType="w"/>
            <dgm:constr type="w" for="ch" forName="simulatedConn" refType="w"/>
            <dgm:constr type="w" for="ch" forName="vSp2" refType="w"/>
          </dgm:constrLst>
          <dgm:ruleLst/>
          <dgm:layoutNode name="vSp1">
            <dgm:alg type="sp"/>
            <dgm:shape xmlns:r="http://schemas.openxmlformats.org/officeDocument/2006/relationships" r:blip="">
              <dgm:adjLst/>
            </dgm:shape>
            <dgm:presOf/>
            <dgm:constrLst/>
            <dgm:ruleLst/>
          </dgm:layoutNode>
          <dgm:layoutNode name="simulatedConn" styleLbl="solidFgAcc1">
            <dgm:alg type="sp"/>
            <dgm:choose name="Name15">
              <dgm:if name="Name16" func="var" arg="dir" op="equ" val="norm">
                <dgm:shape xmlns:r="http://schemas.openxmlformats.org/officeDocument/2006/relationships" rot="90" type="flowChartExtract" r:blip="">
                  <dgm:adjLst/>
                </dgm:shape>
              </dgm:if>
              <dgm:else name="Name17">
                <dgm:shape xmlns:r="http://schemas.openxmlformats.org/officeDocument/2006/relationships" rot="-90" type="flowChartExtract" r:blip="">
                  <dgm:adjLst/>
                </dgm:shape>
              </dgm:else>
            </dgm:choose>
            <dgm:presOf/>
            <dgm:constrLst/>
            <dgm:ruleLst/>
          </dgm:layoutNode>
          <dgm:layoutNode name="vSp2">
            <dgm:alg type="sp"/>
            <dgm:shape xmlns:r="http://schemas.openxmlformats.org/officeDocument/2006/relationships" r:blip="">
              <dgm:adjLst/>
            </dgm:shape>
            <dgm:presOf/>
            <dgm:constrLst/>
            <dgm:ruleLst/>
          </dgm:layoutNode>
        </dgm:layoutNode>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VerticalAccentList">
  <dgm:title val=""/>
  <dgm:desc val=""/>
  <dgm:catLst>
    <dgm:cat type="list" pri="16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ampData>
  <dgm:style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styleData>
  <dgm:clr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2" destOrd="0"/>
        <dgm:cxn modelId="32" srcId="30" destId="31" srcOrd="0" destOrd="0"/>
      </dgm:cxnLst>
      <dgm:bg/>
      <dgm:whole/>
    </dgm:dataModel>
  </dgm:clrData>
  <dgm:layoutNode name="Name0">
    <dgm:varLst>
      <dgm:chMax/>
      <dgm:chPref/>
      <dgm:dir/>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constrLst>
      <dgm:constr type="primFontSz" for="des" forName="parenttext" refType="primFontSz" refFor="des" refForName="childtext" op="gte"/>
      <dgm:constr type="w" for="ch" forName="composite" refType="w"/>
      <dgm:constr type="h" for="ch" forName="composite" refType="h"/>
      <dgm:constr type="w" for="ch" forName="parallelogramComposite" refType="w"/>
      <dgm:constr type="h" for="ch" forName="parallelogramComposite" refType="h"/>
      <dgm:constr type="w" for="ch" forName="parenttextcomposite" refType="w" fact="0.9"/>
      <dgm:constr type="h" for="ch" forName="parenttextcomposite" refType="h" fact="0.6"/>
      <dgm:constr type="h" for="ch" forName="sibTrans" refType="h" refFor="ch" refForName="composite" op="equ" fact="0.02"/>
      <dgm:constr type="h" for="ch" forName="sibTrans" op="equ"/>
    </dgm:constrLst>
    <dgm:forEach name="nodesForEach" axis="ch" ptType="node">
      <dgm:layoutNode name="parenttextcomposite">
        <dgm:alg type="composite">
          <dgm:param type="ar" val="11"/>
        </dgm:alg>
        <dgm:shape xmlns:r="http://schemas.openxmlformats.org/officeDocument/2006/relationships" r:blip="">
          <dgm:adjLst/>
        </dgm:shape>
        <dgm:constrLst>
          <dgm:constr type="h" for="ch" forName="parenttext" refType="h"/>
          <dgm:constr type="w" for="ch" forName="parenttext" refType="w"/>
        </dgm:constrLst>
        <dgm:layoutNode name="parenttext" styleLbl="revTx">
          <dgm:varLst>
            <dgm:chMax/>
            <dgm:chPref val="2"/>
            <dgm:bulletEnabled val="1"/>
          </dgm:varLst>
          <dgm:choose name="Name4">
            <dgm:if name="Name5" func="var" arg="dir" op="equ" val="norm">
              <dgm:alg type="tx">
                <dgm:param type="parTxLTRAlign" val="l"/>
                <dgm:param type="txAnchorVert" val="b"/>
              </dgm:alg>
            </dgm:if>
            <dgm:else name="Name6">
              <dgm:alg type="tx">
                <dgm:param type="parTxLTRAlign" val="r"/>
                <dgm:param type="txAnchorVert" val="b"/>
              </dgm:alg>
            </dgm:else>
          </dgm:choose>
          <dgm:shape xmlns:r="http://schemas.openxmlformats.org/officeDocument/2006/relationships" type="rect" r:blip="">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dgm:choose name="Name7">
        <dgm:if name="Name8" axis="ch" ptType="node" func="cnt" op="gte" val="1">
          <dgm:layoutNode name="composite">
            <dgm:alg type="composite">
              <dgm:param type="ar" val="6"/>
            </dgm:alg>
            <dgm:shape xmlns:r="http://schemas.openxmlformats.org/officeDocument/2006/relationships" r:blip="">
              <dgm:adjLst/>
            </dgm:shape>
            <dgm:choose name="Name9">
              <dgm:if name="Name10" func="var" arg="dir" op="equ" val="norm">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301"/>
                  <dgm:constr type="t" for="ch" forName="childtext" refType="h" fact="0.1"/>
                  <dgm:constr type="w" for="ch" forName="childtext" refType="w" fact="0.9117"/>
                  <dgm:constr type="h" for="ch" forName="childtext" refType="h" fact="0.8"/>
                </dgm:constrLst>
              </dgm:if>
              <dgm:else name="Name11">
                <dgm:constrLst>
                  <dgm:constr type="l" for="ch" forName="chevron1" refType="w" fact="0.0301"/>
                  <dgm:constr type="t" for="ch" forName="chevron1" refType="h" fact="0"/>
                  <dgm:constr type="w" for="ch" forName="chevron1" refType="w" fact="0.2106"/>
                  <dgm:constr type="h" for="ch" forName="chevron1" refType="h"/>
                  <dgm:constr type="l" for="ch" forName="chevron2" refType="w" fact="0.1566"/>
                  <dgm:constr type="t" for="ch" forName="chevron2" refType="h" fact="0"/>
                  <dgm:constr type="w" for="ch" forName="chevron2" refType="w" fact="0.2106"/>
                  <dgm:constr type="h" for="ch" forName="chevron2" refType="h"/>
                  <dgm:constr type="l" for="ch" forName="chevron3" refType="w" fact="0.2832"/>
                  <dgm:constr type="t" for="ch" forName="chevron3" refType="h" fact="0"/>
                  <dgm:constr type="w" for="ch" forName="chevron3" refType="w" fact="0.2106"/>
                  <dgm:constr type="h" for="ch" forName="chevron3" refType="h"/>
                  <dgm:constr type="l" for="ch" forName="chevron4" refType="w" fact="0.4097"/>
                  <dgm:constr type="t" for="ch" forName="chevron4" refType="h" fact="0"/>
                  <dgm:constr type="w" for="ch" forName="chevron4" refType="w" fact="0.2106"/>
                  <dgm:constr type="h" for="ch" forName="chevron4" refType="h"/>
                  <dgm:constr type="l" for="ch" forName="chevron5" refType="w" fact="0.5363"/>
                  <dgm:constr type="t" for="ch" forName="chevron5" refType="h" fact="0"/>
                  <dgm:constr type="w" for="ch" forName="chevron5" refType="w" fact="0.2106"/>
                  <dgm:constr type="h" for="ch" forName="chevron5" refType="h"/>
                  <dgm:constr type="l" for="ch" forName="chevron6" refType="w" fact="0.6628"/>
                  <dgm:constr type="t" for="ch" forName="chevron6" refType="h" fact="0"/>
                  <dgm:constr type="w" for="ch" forName="chevron6" refType="w" fact="0.2106"/>
                  <dgm:constr type="h" for="ch" forName="chevron6" refType="h"/>
                  <dgm:constr type="l" for="ch" forName="chevron7" refType="w" fact="0.7894"/>
                  <dgm:constr type="t" for="ch" forName="chevron7" refType="h" fact="0"/>
                  <dgm:constr type="w" for="ch" forName="chevron7" refType="w" fact="0.2106"/>
                  <dgm:constr type="h" for="ch" forName="chevron7" refType="h"/>
                  <dgm:constr type="l" for="ch" forName="childtext" refType="w" fact="0.0883"/>
                  <dgm:constr type="t" for="ch" forName="childtext" refType="h" fact="0.1"/>
                  <dgm:constr type="w" for="ch" forName="childtext" refType="w" fact="0.9117"/>
                  <dgm:constr type="h" for="ch" forName="childtext" refType="h" fact="0.8"/>
                </dgm:constrLst>
              </dgm:else>
            </dgm:choose>
            <dgm:ruleLst/>
            <dgm:layoutNode name="chevron1" styleLbl="alignNode1">
              <dgm:alg type="sp"/>
              <dgm:choose name="Name12">
                <dgm:if name="Name13" func="var" arg="dir" op="equ" val="norm">
                  <dgm:shape xmlns:r="http://schemas.openxmlformats.org/officeDocument/2006/relationships" type="chevron" r:blip="">
                    <dgm:adjLst>
                      <dgm:adj idx="1" val="0.7061"/>
                    </dgm:adjLst>
                  </dgm:shape>
                </dgm:if>
                <dgm:else name="Name14">
                  <dgm:shape xmlns:r="http://schemas.openxmlformats.org/officeDocument/2006/relationships" rot="180" type="chevron" r:blip="">
                    <dgm:adjLst>
                      <dgm:adj idx="1" val="0.7061"/>
                    </dgm:adjLst>
                  </dgm:shape>
                </dgm:else>
              </dgm:choose>
              <dgm:presOf/>
            </dgm:layoutNode>
            <dgm:layoutNode name="chevron2" styleLbl="alignNode1">
              <dgm:alg type="sp"/>
              <dgm:choose name="Name15">
                <dgm:if name="Name16" func="var" arg="dir" op="equ" val="norm">
                  <dgm:shape xmlns:r="http://schemas.openxmlformats.org/officeDocument/2006/relationships" type="chevron" r:blip="">
                    <dgm:adjLst>
                      <dgm:adj idx="1" val="0.7061"/>
                    </dgm:adjLst>
                  </dgm:shape>
                </dgm:if>
                <dgm:else name="Name17">
                  <dgm:shape xmlns:r="http://schemas.openxmlformats.org/officeDocument/2006/relationships" rot="180" type="chevron" r:blip="">
                    <dgm:adjLst>
                      <dgm:adj idx="1" val="0.7061"/>
                    </dgm:adjLst>
                  </dgm:shape>
                </dgm:else>
              </dgm:choose>
              <dgm:presOf/>
            </dgm:layoutNode>
            <dgm:layoutNode name="chevron3" styleLbl="alignNode1">
              <dgm:alg type="sp"/>
              <dgm:choose name="Name18">
                <dgm:if name="Name19" func="var" arg="dir" op="equ" val="norm">
                  <dgm:shape xmlns:r="http://schemas.openxmlformats.org/officeDocument/2006/relationships" type="chevron" r:blip="">
                    <dgm:adjLst>
                      <dgm:adj idx="1" val="0.7061"/>
                    </dgm:adjLst>
                  </dgm:shape>
                </dgm:if>
                <dgm:else name="Name20">
                  <dgm:shape xmlns:r="http://schemas.openxmlformats.org/officeDocument/2006/relationships" rot="180" type="chevron" r:blip="">
                    <dgm:adjLst>
                      <dgm:adj idx="1" val="0.7061"/>
                    </dgm:adjLst>
                  </dgm:shape>
                </dgm:else>
              </dgm:choose>
              <dgm:presOf/>
            </dgm:layoutNode>
            <dgm:layoutNode name="chevron4" styleLbl="alignNode1">
              <dgm:alg type="sp"/>
              <dgm:choose name="Name21">
                <dgm:if name="Name22" func="var" arg="dir" op="equ" val="norm">
                  <dgm:shape xmlns:r="http://schemas.openxmlformats.org/officeDocument/2006/relationships" type="chevron" r:blip="">
                    <dgm:adjLst>
                      <dgm:adj idx="1" val="0.7061"/>
                    </dgm:adjLst>
                  </dgm:shape>
                </dgm:if>
                <dgm:else name="Name23">
                  <dgm:shape xmlns:r="http://schemas.openxmlformats.org/officeDocument/2006/relationships" rot="180" type="chevron" r:blip="">
                    <dgm:adjLst>
                      <dgm:adj idx="1" val="0.7061"/>
                    </dgm:adjLst>
                  </dgm:shape>
                </dgm:else>
              </dgm:choose>
              <dgm:presOf/>
            </dgm:layoutNode>
            <dgm:layoutNode name="chevron5" styleLbl="alignNode1">
              <dgm:alg type="sp"/>
              <dgm:choose name="Name24">
                <dgm:if name="Name25" func="var" arg="dir" op="equ" val="norm">
                  <dgm:shape xmlns:r="http://schemas.openxmlformats.org/officeDocument/2006/relationships" type="chevron" r:blip="">
                    <dgm:adjLst>
                      <dgm:adj idx="1" val="0.7061"/>
                    </dgm:adjLst>
                  </dgm:shape>
                </dgm:if>
                <dgm:else name="Name26">
                  <dgm:shape xmlns:r="http://schemas.openxmlformats.org/officeDocument/2006/relationships" rot="180" type="chevron" r:blip="">
                    <dgm:adjLst>
                      <dgm:adj idx="1" val="0.7061"/>
                    </dgm:adjLst>
                  </dgm:shape>
                </dgm:else>
              </dgm:choose>
              <dgm:presOf/>
            </dgm:layoutNode>
            <dgm:layoutNode name="chevron6" styleLbl="alignNode1">
              <dgm:alg type="sp"/>
              <dgm:choose name="Name27">
                <dgm:if name="Name28" func="var" arg="dir" op="equ" val="norm">
                  <dgm:shape xmlns:r="http://schemas.openxmlformats.org/officeDocument/2006/relationships" type="chevron" r:blip="">
                    <dgm:adjLst>
                      <dgm:adj idx="1" val="0.7061"/>
                    </dgm:adjLst>
                  </dgm:shape>
                </dgm:if>
                <dgm:else name="Name29">
                  <dgm:shape xmlns:r="http://schemas.openxmlformats.org/officeDocument/2006/relationships" rot="180" type="chevron" r:blip="">
                    <dgm:adjLst>
                      <dgm:adj idx="1" val="0.7061"/>
                    </dgm:adjLst>
                  </dgm:shape>
                </dgm:else>
              </dgm:choose>
              <dgm:presOf/>
            </dgm:layoutNode>
            <dgm:layoutNode name="chevron7" styleLbl="alignNode1">
              <dgm:alg type="sp"/>
              <dgm:choose name="Name30">
                <dgm:if name="Name31" func="var" arg="dir" op="equ" val="norm">
                  <dgm:shape xmlns:r="http://schemas.openxmlformats.org/officeDocument/2006/relationships" type="chevron" r:blip="">
                    <dgm:adjLst>
                      <dgm:adj idx="1" val="0.7061"/>
                    </dgm:adjLst>
                  </dgm:shape>
                </dgm:if>
                <dgm:else name="Name32">
                  <dgm:shape xmlns:r="http://schemas.openxmlformats.org/officeDocument/2006/relationships" rot="180" type="chevron" r:blip="">
                    <dgm:adjLst>
                      <dgm:adj idx="1" val="0.7061"/>
                    </dgm:adjLst>
                  </dgm:shape>
                </dgm:else>
              </dgm:choose>
              <dgm:presOf/>
            </dgm:layoutNode>
            <dgm:layoutNode name="childtext" styleLbl="solidFgAcc1">
              <dgm:varLst>
                <dgm:chMax/>
                <dgm:chPref val="0"/>
                <dgm:bulletEnabled val="1"/>
              </dgm:varLst>
              <dgm:choose name="Name33">
                <dgm:if name="Name34" func="var" arg="dir" op="equ" val="norm">
                  <dgm:alg type="tx">
                    <dgm:param type="parTxLTRAlign" val="l"/>
                    <dgm:param type="txAnchorVertCh" val="t"/>
                  </dgm:alg>
                </dgm:if>
                <dgm:else name="Name35">
                  <dgm:alg type="tx">
                    <dgm:param type="parTxLTRAlign" val="r"/>
                    <dgm:param type="shpTxLTRAlignCh" val="r"/>
                    <dgm:param type="txAnchorVertCh" val="t"/>
                  </dgm:alg>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dgm:if>
        <dgm:else name="Name36">
          <dgm:layoutNode name="parallelogramComposite">
            <dgm:alg type="composite">
              <dgm:param type="ar" val="50"/>
            </dgm:alg>
            <dgm:shape xmlns:r="http://schemas.openxmlformats.org/officeDocument/2006/relationships" r:blip="">
              <dgm:adjLst/>
            </dgm:shape>
            <dgm:constrLst>
              <dgm:constr type="l" for="ch" forName="parallelogram1" refType="w" fact="0"/>
              <dgm:constr type="t" for="ch" forName="parallelogram1" refType="h" fact="0"/>
              <dgm:constr type="w" for="ch" forName="parallelogram1" refType="w" fact="0.12"/>
              <dgm:constr type="h" for="ch" forName="parallelogram1" refType="h"/>
              <dgm:constr type="l" for="ch" forName="parallelogram2" refType="w" fact="0.127"/>
              <dgm:constr type="t" for="ch" forName="parallelogram2" refType="h" fact="0"/>
              <dgm:constr type="w" for="ch" forName="parallelogram2" refType="w" fact="0.12"/>
              <dgm:constr type="h" for="ch" forName="parallelogram2" refType="h"/>
              <dgm:constr type="l" for="ch" forName="parallelogram3" refType="w" fact="0.254"/>
              <dgm:constr type="t" for="ch" forName="parallelogram3" refType="h" fact="0"/>
              <dgm:constr type="w" for="ch" forName="parallelogram3" refType="w" fact="0.12"/>
              <dgm:constr type="h" for="ch" forName="parallelogram3" refType="h"/>
              <dgm:constr type="l" for="ch" forName="parallelogram4" refType="w" fact="0.381"/>
              <dgm:constr type="t" for="ch" forName="parallelogram4" refType="h" fact="0"/>
              <dgm:constr type="w" for="ch" forName="parallelogram4" refType="w" fact="0.12"/>
              <dgm:constr type="h" for="ch" forName="parallelogram4" refType="h"/>
              <dgm:constr type="l" for="ch" forName="parallelogram5" refType="w" fact="0.508"/>
              <dgm:constr type="t" for="ch" forName="parallelogram5" refType="h" fact="0"/>
              <dgm:constr type="w" for="ch" forName="parallelogram5" refType="w" fact="0.12"/>
              <dgm:constr type="h" for="ch" forName="parallelogram5" refType="h"/>
              <dgm:constr type="l" for="ch" forName="parallelogram6" refType="w" fact="0.635"/>
              <dgm:constr type="t" for="ch" forName="parallelogram6" refType="h" fact="0"/>
              <dgm:constr type="w" for="ch" forName="parallelogram6" refType="w" fact="0.12"/>
              <dgm:constr type="h" for="ch" forName="parallelogram6" refType="h"/>
              <dgm:constr type="l" for="ch" forName="parallelogram7" refType="w" fact="0.762"/>
              <dgm:constr type="t" for="ch" forName="parallelogram7" refType="h" fact="0"/>
              <dgm:constr type="w" for="ch" forName="parallelogram7" refType="w" fact="0.12"/>
              <dgm:constr type="h" for="ch" forName="parallelogram7" refType="h"/>
            </dgm:constrLst>
            <dgm:ruleLst/>
            <dgm:layoutNode name="parallelogram1" styleLbl="alignNode1">
              <dgm:alg type="sp"/>
              <dgm:shape xmlns:r="http://schemas.openxmlformats.org/officeDocument/2006/relationships" type="parallelogram" r:blip="">
                <dgm:adjLst>
                  <dgm:adj idx="1" val="1.4084"/>
                </dgm:adjLst>
              </dgm:shape>
              <dgm:presOf/>
            </dgm:layoutNode>
            <dgm:layoutNode name="parallelogram2" styleLbl="alignNode1">
              <dgm:alg type="sp"/>
              <dgm:shape xmlns:r="http://schemas.openxmlformats.org/officeDocument/2006/relationships" type="parallelogram" r:blip="">
                <dgm:adjLst>
                  <dgm:adj idx="1" val="1.4084"/>
                </dgm:adjLst>
              </dgm:shape>
              <dgm:presOf/>
            </dgm:layoutNode>
            <dgm:layoutNode name="parallelogram3" styleLbl="alignNode1">
              <dgm:alg type="sp"/>
              <dgm:shape xmlns:r="http://schemas.openxmlformats.org/officeDocument/2006/relationships" type="parallelogram" r:blip="">
                <dgm:adjLst>
                  <dgm:adj idx="1" val="1.4084"/>
                </dgm:adjLst>
              </dgm:shape>
              <dgm:presOf/>
            </dgm:layoutNode>
            <dgm:layoutNode name="parallelogram4" styleLbl="alignNode1">
              <dgm:alg type="sp"/>
              <dgm:shape xmlns:r="http://schemas.openxmlformats.org/officeDocument/2006/relationships" type="parallelogram" r:blip="">
                <dgm:adjLst>
                  <dgm:adj idx="1" val="1.4084"/>
                </dgm:adjLst>
              </dgm:shape>
              <dgm:presOf/>
            </dgm:layoutNode>
            <dgm:layoutNode name="parallelogram5" styleLbl="alignNode1">
              <dgm:alg type="sp"/>
              <dgm:shape xmlns:r="http://schemas.openxmlformats.org/officeDocument/2006/relationships" type="parallelogram" r:blip="">
                <dgm:adjLst>
                  <dgm:adj idx="1" val="1.4084"/>
                </dgm:adjLst>
              </dgm:shape>
              <dgm:presOf/>
            </dgm:layoutNode>
            <dgm:layoutNode name="parallelogram6" styleLbl="alignNode1">
              <dgm:alg type="sp"/>
              <dgm:shape xmlns:r="http://schemas.openxmlformats.org/officeDocument/2006/relationships" type="parallelogram" r:blip="">
                <dgm:adjLst>
                  <dgm:adj idx="1" val="1.4084"/>
                </dgm:adjLst>
              </dgm:shape>
              <dgm:presOf/>
            </dgm:layoutNode>
            <dgm:layoutNode name="parallelogram7" styleLbl="alignNode1">
              <dgm:alg type="sp"/>
              <dgm:shape xmlns:r="http://schemas.openxmlformats.org/officeDocument/2006/relationships" type="parallelogram" r:blip="">
                <dgm:adjLst>
                  <dgm:adj idx="1" val="1.4084"/>
                </dgm:adjLst>
              </dgm:shape>
              <dgm:presOf/>
            </dgm:layoutNode>
          </dgm:layoutNode>
        </dgm:else>
      </dgm:choos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6CADCB76-4562-4A57-A0D6-23C7568CA778}" type="datetimeFigureOut">
              <a:rPr lang="en-US" smtClean="0"/>
              <a:t>10/18/2018</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6DDE6C0-A62B-4C83-B500-2EA2B8ED5016}" type="slidenum">
              <a:rPr lang="en-US" smtClean="0"/>
              <a:t>‹#›</a:t>
            </a:fld>
            <a:endParaRPr lang="en-US"/>
          </a:p>
        </p:txBody>
      </p:sp>
    </p:spTree>
    <p:extLst>
      <p:ext uri="{BB962C8B-B14F-4D97-AF65-F5344CB8AC3E}">
        <p14:creationId xmlns:p14="http://schemas.microsoft.com/office/powerpoint/2010/main" val="165330679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58B61A0-62F9-475D-88D0-AB474CE73F75}" type="datetimeFigureOut">
              <a:rPr lang="en-US" smtClean="0"/>
              <a:t>10/18/2018</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3AE286B-A0A7-4A5F-802C-D3759F320CA7}" type="slidenum">
              <a:rPr lang="en-US" smtClean="0"/>
              <a:t>‹#›</a:t>
            </a:fld>
            <a:endParaRPr lang="en-US"/>
          </a:p>
        </p:txBody>
      </p:sp>
    </p:spTree>
    <p:extLst>
      <p:ext uri="{BB962C8B-B14F-4D97-AF65-F5344CB8AC3E}">
        <p14:creationId xmlns:p14="http://schemas.microsoft.com/office/powerpoint/2010/main" val="29976526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solidFill>
                  <a:srgbClr val="007B00"/>
                </a:solidFill>
                <a:latin typeface="Helvetica" panose="020B0604020202020204" pitchFamily="34" charset="0"/>
                <a:cs typeface="Helvetica" panose="020B0604020202020204" pitchFamily="34" charset="0"/>
              </a:defRPr>
            </a:lvl1pPr>
          </a:lstStyle>
          <a:p>
            <a:r>
              <a:rPr lang="en-US"/>
              <a:t>Click to edit Master title style</a:t>
            </a:r>
            <a:endParaRPr lang="en-US" dirty="0"/>
          </a:p>
        </p:txBody>
      </p:sp>
      <p:sp>
        <p:nvSpPr>
          <p:cNvPr id="3" name="Content Placeholder 2"/>
          <p:cNvSpPr>
            <a:spLocks noGrp="1"/>
          </p:cNvSpPr>
          <p:nvPr>
            <p:ph idx="1"/>
          </p:nvPr>
        </p:nvSpPr>
        <p:spPr/>
        <p:txBody>
          <a:bodyPr/>
          <a:lstStyle>
            <a:lvl1pPr>
              <a:defRPr>
                <a:latin typeface="Helvetica" panose="020B0604020202020204" pitchFamily="34" charset="0"/>
                <a:cs typeface="Helvetica" panose="020B0604020202020204" pitchFamily="34" charset="0"/>
              </a:defRPr>
            </a:lvl1pPr>
            <a:lvl2pPr>
              <a:defRPr>
                <a:latin typeface="Helvetica" panose="020B0604020202020204" pitchFamily="34" charset="0"/>
                <a:cs typeface="Helvetica" panose="020B0604020202020204" pitchFamily="34" charset="0"/>
              </a:defRPr>
            </a:lvl2pPr>
            <a:lvl3pPr>
              <a:defRPr>
                <a:latin typeface="Helvetica" panose="020B0604020202020204" pitchFamily="34" charset="0"/>
                <a:cs typeface="Helvetica" panose="020B0604020202020204" pitchFamily="34" charset="0"/>
              </a:defRPr>
            </a:lvl3pPr>
            <a:lvl4pPr>
              <a:defRPr>
                <a:latin typeface="Helvetica" panose="020B0604020202020204" pitchFamily="34" charset="0"/>
                <a:cs typeface="Helvetica" panose="020B0604020202020204" pitchFamily="34" charset="0"/>
              </a:defRPr>
            </a:lvl4pPr>
            <a:lvl5pPr>
              <a:defRPr>
                <a:latin typeface="Helvetica" panose="020B0604020202020204" pitchFamily="34" charset="0"/>
                <a:cs typeface="Helvetica"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solidFill>
                  <a:srgbClr val="007B00"/>
                </a:solidFill>
                <a:latin typeface="Helvetica" panose="020B0604020202020204" pitchFamily="34" charset="0"/>
                <a:cs typeface="Helvetica" panose="020B0604020202020204" pitchFamily="34" charset="0"/>
              </a:defRPr>
            </a:lvl1pPr>
          </a:lstStyle>
          <a:p>
            <a:r>
              <a:rPr lang="en-US"/>
              <a:t>Click to edit Master title style</a:t>
            </a:r>
            <a:endParaRPr lang="en-US" dirty="0"/>
          </a:p>
        </p:txBody>
      </p:sp>
      <p:sp>
        <p:nvSpPr>
          <p:cNvPr id="3" name="Content Placeholder 2"/>
          <p:cNvSpPr>
            <a:spLocks noGrp="1"/>
          </p:cNvSpPr>
          <p:nvPr>
            <p:ph sz="half" idx="1"/>
          </p:nvPr>
        </p:nvSpPr>
        <p:spPr>
          <a:xfrm>
            <a:off x="457200" y="1600201"/>
            <a:ext cx="4038600" cy="4133056"/>
          </a:xfrm>
        </p:spPr>
        <p:txBody>
          <a:bodyPr/>
          <a:lstStyle>
            <a:lvl1pPr>
              <a:defRPr sz="2800">
                <a:latin typeface="Helvetica" panose="020B0604020202020204" pitchFamily="34" charset="0"/>
                <a:cs typeface="Helvetica" panose="020B0604020202020204" pitchFamily="34" charset="0"/>
              </a:defRPr>
            </a:lvl1pPr>
            <a:lvl2pPr>
              <a:defRPr sz="2400">
                <a:latin typeface="Helvetica" panose="020B0604020202020204" pitchFamily="34" charset="0"/>
                <a:cs typeface="Helvetica" panose="020B0604020202020204" pitchFamily="34" charset="0"/>
              </a:defRPr>
            </a:lvl2pPr>
            <a:lvl3pPr>
              <a:defRPr sz="2000">
                <a:latin typeface="Helvetica" panose="020B0604020202020204" pitchFamily="34" charset="0"/>
                <a:cs typeface="Helvetica" panose="020B0604020202020204" pitchFamily="34" charset="0"/>
              </a:defRPr>
            </a:lvl3pPr>
            <a:lvl4pPr>
              <a:defRPr sz="1800">
                <a:latin typeface="Helvetica" panose="020B0604020202020204" pitchFamily="34" charset="0"/>
                <a:cs typeface="Helvetica" panose="020B0604020202020204" pitchFamily="34" charset="0"/>
              </a:defRPr>
            </a:lvl4pPr>
            <a:lvl5pPr>
              <a:defRPr sz="1800">
                <a:latin typeface="Helvetica" panose="020B0604020202020204" pitchFamily="34" charset="0"/>
                <a:cs typeface="Helvetica" panose="020B0604020202020204"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1"/>
            <a:ext cx="4038600" cy="4133056"/>
          </a:xfrm>
        </p:spPr>
        <p:txBody>
          <a:bodyPr/>
          <a:lstStyle>
            <a:lvl1pPr>
              <a:defRPr sz="2800">
                <a:latin typeface="Helvetica" panose="020B0604020202020204" pitchFamily="34" charset="0"/>
                <a:cs typeface="Helvetica" panose="020B0604020202020204" pitchFamily="34" charset="0"/>
              </a:defRPr>
            </a:lvl1pPr>
            <a:lvl2pPr>
              <a:defRPr sz="2400">
                <a:latin typeface="Helvetica" panose="020B0604020202020204" pitchFamily="34" charset="0"/>
                <a:cs typeface="Helvetica" panose="020B0604020202020204" pitchFamily="34" charset="0"/>
              </a:defRPr>
            </a:lvl2pPr>
            <a:lvl3pPr>
              <a:defRPr sz="2000">
                <a:latin typeface="Helvetica" panose="020B0604020202020204" pitchFamily="34" charset="0"/>
                <a:cs typeface="Helvetica" panose="020B0604020202020204" pitchFamily="34" charset="0"/>
              </a:defRPr>
            </a:lvl3pPr>
            <a:lvl4pPr>
              <a:defRPr sz="1800">
                <a:latin typeface="Helvetica" panose="020B0604020202020204" pitchFamily="34" charset="0"/>
                <a:cs typeface="Helvetica" panose="020B0604020202020204" pitchFamily="34" charset="0"/>
              </a:defRPr>
            </a:lvl4pPr>
            <a:lvl5pPr>
              <a:defRPr sz="1800">
                <a:latin typeface="Helvetica" panose="020B0604020202020204" pitchFamily="34" charset="0"/>
                <a:cs typeface="Helvetica" panose="020B0604020202020204" pitchFamily="34" charset="0"/>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solidFill>
                  <a:srgbClr val="7DC339"/>
                </a:solidFill>
                <a:latin typeface="Helvetica" panose="020B0604020202020204" pitchFamily="34" charset="0"/>
                <a:cs typeface="Helvetica" panose="020B0604020202020204" pitchFamily="34" charset="0"/>
              </a:defRPr>
            </a:lvl1pPr>
          </a:lstStyle>
          <a:p>
            <a:r>
              <a:rPr lang="en-US"/>
              <a:t>Click to edit Master title style</a:t>
            </a:r>
            <a:endParaRPr lang="en-US" dirty="0"/>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solidFill>
                  <a:srgbClr val="007B00"/>
                </a:solidFill>
                <a:latin typeface="Helvetica" panose="020B0604020202020204" pitchFamily="34" charset="0"/>
                <a:cs typeface="Helvetica"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4040188" cy="3486373"/>
          </a:xfrm>
        </p:spPr>
        <p:txBody>
          <a:bodyPr/>
          <a:lstStyle>
            <a:lvl1pPr>
              <a:defRPr sz="2400">
                <a:solidFill>
                  <a:srgbClr val="007B00"/>
                </a:solidFill>
                <a:latin typeface="Helvetica" panose="020B0604020202020204" pitchFamily="34" charset="0"/>
                <a:cs typeface="Helvetica" panose="020B0604020202020204" pitchFamily="34" charset="0"/>
              </a:defRPr>
            </a:lvl1pPr>
            <a:lvl2pPr>
              <a:defRPr sz="2000">
                <a:solidFill>
                  <a:schemeClr val="bg1">
                    <a:lumMod val="65000"/>
                  </a:schemeClr>
                </a:solidFill>
                <a:latin typeface="Helvetica" panose="020B0604020202020204" pitchFamily="34" charset="0"/>
                <a:cs typeface="Helvetica" panose="020B0604020202020204" pitchFamily="34" charset="0"/>
              </a:defRPr>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solidFill>
                  <a:srgbClr val="007B00"/>
                </a:solidFill>
                <a:latin typeface="Helvetica" panose="020B0604020202020204" pitchFamily="34" charset="0"/>
                <a:cs typeface="Helvetica" panose="020B060402020202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486373"/>
          </a:xfrm>
        </p:spPr>
        <p:txBody>
          <a:bodyPr/>
          <a:lstStyle>
            <a:lvl1pPr>
              <a:defRPr sz="2400">
                <a:solidFill>
                  <a:srgbClr val="007B00"/>
                </a:solidFill>
                <a:latin typeface="Helvetica" panose="020B0604020202020204" pitchFamily="34" charset="0"/>
                <a:cs typeface="Helvetica" panose="020B0604020202020204" pitchFamily="34" charset="0"/>
              </a:defRPr>
            </a:lvl1pPr>
            <a:lvl2pPr>
              <a:defRPr sz="2000">
                <a:solidFill>
                  <a:srgbClr val="A6A6A6"/>
                </a:solidFill>
                <a:latin typeface="Helvetica" panose="020B0604020202020204" pitchFamily="34" charset="0"/>
                <a:cs typeface="Helvetica" panose="020B0604020202020204" pitchFamily="34" charset="0"/>
              </a:defRPr>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4" name="Title 1"/>
          <p:cNvSpPr>
            <a:spLocks noGrp="1"/>
          </p:cNvSpPr>
          <p:nvPr>
            <p:ph type="title"/>
          </p:nvPr>
        </p:nvSpPr>
        <p:spPr>
          <a:xfrm>
            <a:off x="457200" y="274638"/>
            <a:ext cx="8229600" cy="1143000"/>
          </a:xfrm>
        </p:spPr>
        <p:txBody>
          <a:bodyPr/>
          <a:lstStyle>
            <a:lvl1pPr algn="l">
              <a:defRPr>
                <a:solidFill>
                  <a:srgbClr val="007B00"/>
                </a:solidFill>
                <a:latin typeface="Helvetica" panose="020B0604020202020204" pitchFamily="34" charset="0"/>
                <a:cs typeface="Helvetica" panose="020B0604020202020204" pitchFamily="34" charset="0"/>
              </a:defRPr>
            </a:lvl1pPr>
          </a:lstStyle>
          <a:p>
            <a:r>
              <a:rPr lang="en-US"/>
              <a:t>Click to edit Master title style</a:t>
            </a:r>
            <a:endParaRPr lang="en-US" dirty="0"/>
          </a:p>
        </p:txBody>
      </p:sp>
      <p:sp>
        <p:nvSpPr>
          <p:cNvPr id="5" name="Content Placeholder 2"/>
          <p:cNvSpPr>
            <a:spLocks noGrp="1"/>
          </p:cNvSpPr>
          <p:nvPr>
            <p:ph idx="1"/>
          </p:nvPr>
        </p:nvSpPr>
        <p:spPr>
          <a:xfrm>
            <a:off x="457200" y="1600201"/>
            <a:ext cx="8229600" cy="4061048"/>
          </a:xfrm>
        </p:spPr>
        <p:txBody>
          <a:bodyPr/>
          <a:lstStyle>
            <a:lvl1pPr>
              <a:defRPr>
                <a:latin typeface="Helvetica" panose="020B0604020202020204" pitchFamily="34" charset="0"/>
                <a:cs typeface="Helvetica" panose="020B0604020202020204" pitchFamily="34" charset="0"/>
              </a:defRPr>
            </a:lvl1pPr>
            <a:lvl2pPr>
              <a:defRPr>
                <a:latin typeface="Helvetica" panose="020B0604020202020204" pitchFamily="34" charset="0"/>
                <a:cs typeface="Helvetica" panose="020B0604020202020204" pitchFamily="34" charset="0"/>
              </a:defRPr>
            </a:lvl2pPr>
            <a:lvl3pPr>
              <a:defRPr>
                <a:latin typeface="Helvetica" panose="020B0604020202020204" pitchFamily="34" charset="0"/>
                <a:cs typeface="Helvetica" panose="020B0604020202020204" pitchFamily="34" charset="0"/>
              </a:defRPr>
            </a:lvl3pPr>
            <a:lvl4pPr>
              <a:defRPr>
                <a:latin typeface="Helvetica" panose="020B0604020202020204" pitchFamily="34" charset="0"/>
                <a:cs typeface="Helvetica" panose="020B0604020202020204" pitchFamily="34" charset="0"/>
              </a:defRPr>
            </a:lvl4pPr>
            <a:lvl5pPr>
              <a:defRPr>
                <a:latin typeface="Helvetica" panose="020B0604020202020204" pitchFamily="34" charset="0"/>
                <a:cs typeface="Helvetica" panose="020B0604020202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1"/>
            <a:ext cx="8229600" cy="40610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7" name="Picture 6" descr="ja-romania-25-orizontal-1">
            <a:extLst>
              <a:ext uri="{FF2B5EF4-FFF2-40B4-BE49-F238E27FC236}">
                <a16:creationId xmlns:a16="http://schemas.microsoft.com/office/drawing/2014/main" id="{EDB31DE8-253E-4C84-BC38-9ADF33C3D01E}"/>
              </a:ext>
            </a:extLst>
          </p:cNvPr>
          <p:cNvPicPr/>
          <p:nvPr userDrawn="1"/>
        </p:nvPicPr>
        <p:blipFill rotWithShape="1">
          <a:blip r:embed="rId7">
            <a:extLst>
              <a:ext uri="{28A0092B-C50C-407E-A947-70E740481C1C}">
                <a14:useLocalDpi xmlns:a14="http://schemas.microsoft.com/office/drawing/2010/main" val="0"/>
              </a:ext>
            </a:extLst>
          </a:blip>
          <a:srcRect t="10837" b="10792"/>
          <a:stretch/>
        </p:blipFill>
        <p:spPr bwMode="auto">
          <a:xfrm>
            <a:off x="457200" y="6036699"/>
            <a:ext cx="2179320" cy="520700"/>
          </a:xfrm>
          <a:prstGeom prst="rect">
            <a:avLst/>
          </a:prstGeom>
          <a:noFill/>
          <a:ln>
            <a:noFill/>
          </a:ln>
          <a:extLst>
            <a:ext uri="{53640926-AAD7-44D8-BBD7-CCE9431645EC}">
              <a14:shadowObscured xmlns:a14="http://schemas.microsoft.com/office/drawing/2010/main"/>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2" r:id="rId3"/>
    <p:sldLayoutId id="2147483653" r:id="rId4"/>
    <p:sldLayoutId id="2147483655" r:id="rId5"/>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hyperlink" Target="https://www.jaromania.org/proiecte" TargetMode="Externa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hyperlink" Target="https://www.jaromania.org/competitii"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hyperlink" Target="http://plus.google.com/+JuniorAchievementRom%C3%A2niaBucure%C8%99ti" TargetMode="External"/><Relationship Id="rId3" Type="http://schemas.openxmlformats.org/officeDocument/2006/relationships/hyperlink" Target="https://www.jaromania.org/" TargetMode="External"/><Relationship Id="rId7" Type="http://schemas.openxmlformats.org/officeDocument/2006/relationships/hyperlink" Target="http://www.twitter.com/jaromania" TargetMode="External"/><Relationship Id="rId2" Type="http://schemas.openxmlformats.org/officeDocument/2006/relationships/hyperlink" Target="mailto:alice.dutu@jaromania.org" TargetMode="External"/><Relationship Id="rId1" Type="http://schemas.openxmlformats.org/officeDocument/2006/relationships/slideLayout" Target="../slideLayouts/slideLayout2.xml"/><Relationship Id="rId6" Type="http://schemas.openxmlformats.org/officeDocument/2006/relationships/hyperlink" Target="http://www.linkedin.com/company/junior-achievement-ro" TargetMode="External"/><Relationship Id="rId5" Type="http://schemas.openxmlformats.org/officeDocument/2006/relationships/hyperlink" Target="https://instagram.com/juniorachievementro/" TargetMode="External"/><Relationship Id="rId4" Type="http://schemas.openxmlformats.org/officeDocument/2006/relationships/hyperlink" Target="https://facebook.com/JuniorAchievementRO/" TargetMode="External"/><Relationship Id="rId9" Type="http://schemas.openxmlformats.org/officeDocument/2006/relationships/image" Target="../media/image1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6.jpeg"/><Relationship Id="rId1" Type="http://schemas.openxmlformats.org/officeDocument/2006/relationships/slideLayout" Target="../slideLayouts/slideLayout3.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4" Type="http://schemas.openxmlformats.org/officeDocument/2006/relationships/hyperlink" Target="http://www.jaromania.org/profesori"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B1EBD83E-C860-D544-832D-FB6A29B5ADB8}"/>
              </a:ext>
            </a:extLst>
          </p:cNvPr>
          <p:cNvSpPr txBox="1">
            <a:spLocks/>
          </p:cNvSpPr>
          <p:nvPr/>
        </p:nvSpPr>
        <p:spPr>
          <a:xfrm>
            <a:off x="0" y="4437112"/>
            <a:ext cx="9159330" cy="864096"/>
          </a:xfrm>
          <a:prstGeom prst="rect">
            <a:avLst/>
          </a:prstGeom>
          <a:solidFill>
            <a:srgbClr val="008955"/>
          </a:solidFill>
        </p:spPr>
        <p:txBody>
          <a:bodyPr vert="horz" wrap="none" lIns="91440" tIns="45720" rIns="91440" bIns="45720" rtlCol="0" anchor="ctr" anchorCtr="0">
            <a:noAutofit/>
          </a:bodyPr>
          <a:lstStyle>
            <a:lvl1pPr algn="ctr" defTabSz="457200" rtl="0" eaLnBrk="1" latinLnBrk="0" hangingPunct="1">
              <a:spcBef>
                <a:spcPct val="0"/>
              </a:spcBef>
              <a:buNone/>
              <a:defRPr sz="6000" kern="1200">
                <a:solidFill>
                  <a:schemeClr val="tx1"/>
                </a:solidFill>
                <a:latin typeface="+mj-lt"/>
                <a:ea typeface="+mj-ea"/>
                <a:cs typeface="+mj-cs"/>
              </a:defRPr>
            </a:lvl1pPr>
          </a:lstStyle>
          <a:p>
            <a:r>
              <a:rPr lang="ro-RO" sz="3200" b="1" dirty="0">
                <a:solidFill>
                  <a:schemeClr val="bg1"/>
                </a:solidFill>
                <a:cs typeface="Helvetica"/>
              </a:rPr>
              <a:t>PROGRAMELE EDUCAȚIONALE INTERNAȚIONALE </a:t>
            </a:r>
          </a:p>
          <a:p>
            <a:r>
              <a:rPr lang="ro-RO" sz="3200" b="1" dirty="0">
                <a:solidFill>
                  <a:schemeClr val="bg1"/>
                </a:solidFill>
                <a:cs typeface="Helvetica"/>
              </a:rPr>
              <a:t>JUNIOR ACHIEVEMENT - AN ȘCOLAR 2018-2019</a:t>
            </a:r>
            <a:endParaRPr lang="en-US" sz="3200" b="1" dirty="0">
              <a:solidFill>
                <a:schemeClr val="bg1"/>
              </a:solidFill>
              <a:cs typeface="Helvetica"/>
            </a:endParaRPr>
          </a:p>
        </p:txBody>
      </p:sp>
      <p:pic>
        <p:nvPicPr>
          <p:cNvPr id="5" name="Picture 4">
            <a:extLst>
              <a:ext uri="{FF2B5EF4-FFF2-40B4-BE49-F238E27FC236}">
                <a16:creationId xmlns:a16="http://schemas.microsoft.com/office/drawing/2014/main" id="{080075E6-0334-485E-81FE-391D8AEFA23D}"/>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3608" y="476671"/>
            <a:ext cx="6840760" cy="3960441"/>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s://www.jaromania.org/uploads/articol_poza/9400.jpg">
            <a:extLst>
              <a:ext uri="{FF2B5EF4-FFF2-40B4-BE49-F238E27FC236}">
                <a16:creationId xmlns:a16="http://schemas.microsoft.com/office/drawing/2014/main" id="{384CD587-17A1-4A8D-BF88-7EEF610DE74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32040" y="4752020"/>
            <a:ext cx="4211960" cy="2105980"/>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Content Placeholder 3">
            <a:extLst>
              <a:ext uri="{FF2B5EF4-FFF2-40B4-BE49-F238E27FC236}">
                <a16:creationId xmlns:a16="http://schemas.microsoft.com/office/drawing/2014/main" id="{85AD1E3B-ADC3-42F3-B2E7-EC2662257A20}"/>
              </a:ext>
            </a:extLst>
          </p:cNvPr>
          <p:cNvGraphicFramePr>
            <a:graphicFrameLocks noGrp="1"/>
          </p:cNvGraphicFramePr>
          <p:nvPr>
            <p:ph idx="1"/>
            <p:extLst>
              <p:ext uri="{D42A27DB-BD31-4B8C-83A1-F6EECF244321}">
                <p14:modId xmlns:p14="http://schemas.microsoft.com/office/powerpoint/2010/main" val="845159586"/>
              </p:ext>
            </p:extLst>
          </p:nvPr>
        </p:nvGraphicFramePr>
        <p:xfrm>
          <a:off x="647564" y="383829"/>
          <a:ext cx="8388932" cy="44890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Title 1">
            <a:extLst>
              <a:ext uri="{FF2B5EF4-FFF2-40B4-BE49-F238E27FC236}">
                <a16:creationId xmlns:a16="http://schemas.microsoft.com/office/drawing/2014/main" id="{F8837F68-975A-4E0E-AD03-0D52B5F4C100}"/>
              </a:ext>
            </a:extLst>
          </p:cNvPr>
          <p:cNvSpPr txBox="1">
            <a:spLocks/>
          </p:cNvSpPr>
          <p:nvPr/>
        </p:nvSpPr>
        <p:spPr>
          <a:xfrm>
            <a:off x="0" y="0"/>
            <a:ext cx="9144000" cy="741638"/>
          </a:xfrm>
          <a:prstGeom prst="rect">
            <a:avLst/>
          </a:prstGeom>
          <a:solidFill>
            <a:srgbClr val="008955"/>
          </a:solidFill>
        </p:spPr>
        <p:txBody>
          <a:bodyPr vert="horz" wrap="none" lIns="91440" tIns="45720" rIns="91440" bIns="45720" rtlCol="0" anchor="ctr" anchorCtr="0">
            <a:noAutofit/>
          </a:bodyPr>
          <a:lstStyle>
            <a:lvl1pPr algn="ctr" defTabSz="457200" rtl="0" eaLnBrk="1" latinLnBrk="0" hangingPunct="1">
              <a:spcBef>
                <a:spcPct val="0"/>
              </a:spcBef>
              <a:buNone/>
              <a:defRPr sz="6000" kern="1200">
                <a:solidFill>
                  <a:schemeClr val="tx1"/>
                </a:solidFill>
                <a:latin typeface="+mj-lt"/>
                <a:ea typeface="+mj-ea"/>
                <a:cs typeface="+mj-cs"/>
              </a:defRPr>
            </a:lvl1pPr>
          </a:lstStyle>
          <a:p>
            <a:r>
              <a:rPr lang="ro-RO" sz="3200" b="1" dirty="0">
                <a:solidFill>
                  <a:schemeClr val="bg1"/>
                </a:solidFill>
                <a:latin typeface="+mn-lt"/>
                <a:cs typeface="Helvetica"/>
              </a:rPr>
              <a:t>Pași înscriere la programele JA (2)</a:t>
            </a:r>
          </a:p>
        </p:txBody>
      </p:sp>
    </p:spTree>
    <p:extLst>
      <p:ext uri="{BB962C8B-B14F-4D97-AF65-F5344CB8AC3E}">
        <p14:creationId xmlns:p14="http://schemas.microsoft.com/office/powerpoint/2010/main" val="39031718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C150553-246A-420E-A0C5-95506B3FFF7E}"/>
              </a:ext>
            </a:extLst>
          </p:cNvPr>
          <p:cNvSpPr txBox="1">
            <a:spLocks/>
          </p:cNvSpPr>
          <p:nvPr/>
        </p:nvSpPr>
        <p:spPr>
          <a:xfrm>
            <a:off x="0" y="0"/>
            <a:ext cx="9144000" cy="741638"/>
          </a:xfrm>
          <a:prstGeom prst="rect">
            <a:avLst/>
          </a:prstGeom>
          <a:solidFill>
            <a:srgbClr val="008955"/>
          </a:solidFill>
        </p:spPr>
        <p:txBody>
          <a:bodyPr vert="horz" wrap="none" lIns="91440" tIns="45720" rIns="91440" bIns="45720" rtlCol="0" anchor="ctr" anchorCtr="0">
            <a:noAutofit/>
          </a:bodyPr>
          <a:lstStyle>
            <a:lvl1pPr algn="ctr" defTabSz="457200" rtl="0" eaLnBrk="1" latinLnBrk="0" hangingPunct="1">
              <a:spcBef>
                <a:spcPct val="0"/>
              </a:spcBef>
              <a:buNone/>
              <a:defRPr sz="6000" kern="1200">
                <a:solidFill>
                  <a:schemeClr val="tx1"/>
                </a:solidFill>
                <a:latin typeface="+mj-lt"/>
                <a:ea typeface="+mj-ea"/>
                <a:cs typeface="+mj-cs"/>
              </a:defRPr>
            </a:lvl1pPr>
          </a:lstStyle>
          <a:p>
            <a:r>
              <a:rPr lang="ro-RO" sz="3200" b="1" dirty="0">
                <a:solidFill>
                  <a:schemeClr val="bg1"/>
                </a:solidFill>
                <a:latin typeface="+mn-lt"/>
                <a:cs typeface="Helvetica"/>
              </a:rPr>
              <a:t>Etapele derulării unui program JA la clasă</a:t>
            </a:r>
          </a:p>
        </p:txBody>
      </p:sp>
      <p:sp>
        <p:nvSpPr>
          <p:cNvPr id="16" name="Dreptunghi rotunjit 1">
            <a:extLst>
              <a:ext uri="{FF2B5EF4-FFF2-40B4-BE49-F238E27FC236}">
                <a16:creationId xmlns:a16="http://schemas.microsoft.com/office/drawing/2014/main" id="{F9DB7B64-75A7-4AC8-BC99-BEBB30F7048B}"/>
              </a:ext>
            </a:extLst>
          </p:cNvPr>
          <p:cNvSpPr/>
          <p:nvPr/>
        </p:nvSpPr>
        <p:spPr>
          <a:xfrm>
            <a:off x="152400" y="1196876"/>
            <a:ext cx="1905000" cy="1295400"/>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None/>
              <a:defRPr/>
            </a:pPr>
            <a:r>
              <a:rPr lang="ro-RO" altLang="en-US" sz="1600" b="1" dirty="0">
                <a:solidFill>
                  <a:srgbClr val="FFFFFF"/>
                </a:solidFill>
              </a:rPr>
              <a:t>1</a:t>
            </a:r>
          </a:p>
          <a:p>
            <a:pPr algn="ctr" fontAlgn="auto">
              <a:spcBef>
                <a:spcPct val="0"/>
              </a:spcBef>
              <a:spcAft>
                <a:spcPts val="0"/>
              </a:spcAft>
              <a:buNone/>
              <a:defRPr/>
            </a:pPr>
            <a:r>
              <a:rPr lang="ro-RO" altLang="en-US" sz="1600" b="1" dirty="0">
                <a:solidFill>
                  <a:srgbClr val="FFFFFF"/>
                </a:solidFill>
              </a:rPr>
              <a:t>Înțelegerea  generală a programului</a:t>
            </a:r>
          </a:p>
        </p:txBody>
      </p:sp>
      <p:sp>
        <p:nvSpPr>
          <p:cNvPr id="17" name="Dreptunghi rotunjit 8">
            <a:extLst>
              <a:ext uri="{FF2B5EF4-FFF2-40B4-BE49-F238E27FC236}">
                <a16:creationId xmlns:a16="http://schemas.microsoft.com/office/drawing/2014/main" id="{03622786-315F-4998-937E-17F3A4A2F994}"/>
              </a:ext>
            </a:extLst>
          </p:cNvPr>
          <p:cNvSpPr/>
          <p:nvPr/>
        </p:nvSpPr>
        <p:spPr>
          <a:xfrm>
            <a:off x="2209800" y="1196876"/>
            <a:ext cx="2012950" cy="1295400"/>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None/>
            </a:pPr>
            <a:r>
              <a:rPr lang="ro-RO" altLang="en-US" sz="1600" b="1" dirty="0">
                <a:solidFill>
                  <a:srgbClr val="FFFFFF"/>
                </a:solidFill>
              </a:rPr>
              <a:t>2</a:t>
            </a:r>
          </a:p>
          <a:p>
            <a:pPr algn="ctr">
              <a:spcBef>
                <a:spcPct val="0"/>
              </a:spcBef>
              <a:buNone/>
            </a:pPr>
            <a:r>
              <a:rPr lang="ro-RO" altLang="en-US" sz="1600" b="1" dirty="0">
                <a:solidFill>
                  <a:srgbClr val="FFFFFF"/>
                </a:solidFill>
              </a:rPr>
              <a:t>Planificarea activităților </a:t>
            </a:r>
          </a:p>
        </p:txBody>
      </p:sp>
      <p:sp>
        <p:nvSpPr>
          <p:cNvPr id="18" name="Dreptunghi rotunjit 9">
            <a:extLst>
              <a:ext uri="{FF2B5EF4-FFF2-40B4-BE49-F238E27FC236}">
                <a16:creationId xmlns:a16="http://schemas.microsoft.com/office/drawing/2014/main" id="{5FEC92AB-EA47-4EDC-A1AC-69C22DBE03F2}"/>
              </a:ext>
            </a:extLst>
          </p:cNvPr>
          <p:cNvSpPr/>
          <p:nvPr/>
        </p:nvSpPr>
        <p:spPr>
          <a:xfrm>
            <a:off x="4419600" y="1196876"/>
            <a:ext cx="2209800" cy="1295400"/>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spcBef>
                <a:spcPct val="0"/>
              </a:spcBef>
            </a:pPr>
            <a:r>
              <a:rPr lang="ro-RO" sz="1600" b="1" dirty="0">
                <a:solidFill>
                  <a:srgbClr val="FFFFFF"/>
                </a:solidFill>
                <a:latin typeface="Arial" panose="020B0604020202020204" pitchFamily="34" charset="0"/>
              </a:rPr>
              <a:t>3</a:t>
            </a:r>
          </a:p>
          <a:p>
            <a:pPr algn="ctr" eaLnBrk="0" hangingPunct="0">
              <a:spcBef>
                <a:spcPct val="0"/>
              </a:spcBef>
            </a:pPr>
            <a:r>
              <a:rPr lang="ro-RO" sz="1600" b="1" dirty="0">
                <a:solidFill>
                  <a:srgbClr val="FFFFFF"/>
                </a:solidFill>
                <a:latin typeface="Arial" panose="020B0604020202020204" pitchFamily="34" charset="0"/>
              </a:rPr>
              <a:t>Derularea programului</a:t>
            </a:r>
            <a:r>
              <a:rPr lang="en-US" sz="1600" b="1" dirty="0">
                <a:solidFill>
                  <a:srgbClr val="FFFFFF"/>
                </a:solidFill>
                <a:latin typeface="Arial" panose="020B0604020202020204" pitchFamily="34" charset="0"/>
              </a:rPr>
              <a:t>/ </a:t>
            </a:r>
            <a:r>
              <a:rPr lang="ro-RO" sz="1600" b="1" dirty="0">
                <a:solidFill>
                  <a:srgbClr val="FFFFFF"/>
                </a:solidFill>
                <a:latin typeface="Arial" panose="020B0604020202020204" pitchFamily="34" charset="0"/>
              </a:rPr>
              <a:t>Întâlnirea cu voluntarul</a:t>
            </a:r>
          </a:p>
        </p:txBody>
      </p:sp>
      <p:sp>
        <p:nvSpPr>
          <p:cNvPr id="19" name="Dreptunghi rotunjit 10">
            <a:extLst>
              <a:ext uri="{FF2B5EF4-FFF2-40B4-BE49-F238E27FC236}">
                <a16:creationId xmlns:a16="http://schemas.microsoft.com/office/drawing/2014/main" id="{83CFC21E-7E02-472B-808A-146815A09455}"/>
              </a:ext>
            </a:extLst>
          </p:cNvPr>
          <p:cNvSpPr/>
          <p:nvPr/>
        </p:nvSpPr>
        <p:spPr>
          <a:xfrm>
            <a:off x="6881813" y="1193701"/>
            <a:ext cx="1905000" cy="1295400"/>
          </a:xfrm>
          <a:prstGeom prst="round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spcBef>
                <a:spcPct val="0"/>
              </a:spcBef>
            </a:pPr>
            <a:r>
              <a:rPr lang="ro-RO" sz="1600" b="1" dirty="0">
                <a:solidFill>
                  <a:srgbClr val="FFFFFF"/>
                </a:solidFill>
                <a:latin typeface="Arial" panose="020B0604020202020204" pitchFamily="34" charset="0"/>
              </a:rPr>
              <a:t>4</a:t>
            </a:r>
          </a:p>
          <a:p>
            <a:pPr algn="ctr" eaLnBrk="0" hangingPunct="0">
              <a:spcBef>
                <a:spcPct val="0"/>
              </a:spcBef>
            </a:pPr>
            <a:r>
              <a:rPr lang="ro-RO" sz="1600" b="1" dirty="0">
                <a:solidFill>
                  <a:srgbClr val="FFFFFF"/>
                </a:solidFill>
                <a:latin typeface="Arial" panose="020B0604020202020204" pitchFamily="34" charset="0"/>
              </a:rPr>
              <a:t>Evaluarea programului</a:t>
            </a:r>
          </a:p>
          <a:p>
            <a:pPr algn="ctr" eaLnBrk="0" hangingPunct="0">
              <a:spcBef>
                <a:spcPct val="0"/>
              </a:spcBef>
            </a:pPr>
            <a:endParaRPr lang="ro-RO" sz="1600" b="1" dirty="0">
              <a:solidFill>
                <a:srgbClr val="FFFFFF"/>
              </a:solidFill>
              <a:latin typeface="Arial" panose="020B0604020202020204" pitchFamily="34" charset="0"/>
            </a:endParaRPr>
          </a:p>
        </p:txBody>
      </p:sp>
      <p:sp>
        <p:nvSpPr>
          <p:cNvPr id="20" name="Săgeată la dreapta 21">
            <a:extLst>
              <a:ext uri="{FF2B5EF4-FFF2-40B4-BE49-F238E27FC236}">
                <a16:creationId xmlns:a16="http://schemas.microsoft.com/office/drawing/2014/main" id="{9FCD8499-13A5-4BD4-A704-57AAEADF7C45}"/>
              </a:ext>
            </a:extLst>
          </p:cNvPr>
          <p:cNvSpPr/>
          <p:nvPr/>
        </p:nvSpPr>
        <p:spPr>
          <a:xfrm>
            <a:off x="1828800" y="1844576"/>
            <a:ext cx="457200" cy="342900"/>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o-RO"/>
          </a:p>
        </p:txBody>
      </p:sp>
      <p:sp>
        <p:nvSpPr>
          <p:cNvPr id="21" name="Săgeată la dreapta 27">
            <a:extLst>
              <a:ext uri="{FF2B5EF4-FFF2-40B4-BE49-F238E27FC236}">
                <a16:creationId xmlns:a16="http://schemas.microsoft.com/office/drawing/2014/main" id="{0B2CFABE-91AE-4680-BCDB-22C49FC63184}"/>
              </a:ext>
            </a:extLst>
          </p:cNvPr>
          <p:cNvSpPr/>
          <p:nvPr/>
        </p:nvSpPr>
        <p:spPr>
          <a:xfrm>
            <a:off x="4114800" y="1844576"/>
            <a:ext cx="457200" cy="342900"/>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o-RO"/>
          </a:p>
        </p:txBody>
      </p:sp>
      <p:sp>
        <p:nvSpPr>
          <p:cNvPr id="22" name="Săgeată la dreapta 28">
            <a:extLst>
              <a:ext uri="{FF2B5EF4-FFF2-40B4-BE49-F238E27FC236}">
                <a16:creationId xmlns:a16="http://schemas.microsoft.com/office/drawing/2014/main" id="{A58B6903-2118-4D15-A5FA-AEBC2F794489}"/>
              </a:ext>
            </a:extLst>
          </p:cNvPr>
          <p:cNvSpPr/>
          <p:nvPr/>
        </p:nvSpPr>
        <p:spPr>
          <a:xfrm>
            <a:off x="6553200" y="1844576"/>
            <a:ext cx="457200" cy="342900"/>
          </a:xfrm>
          <a:prstGeom prst="rightArrow">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o-RO"/>
          </a:p>
        </p:txBody>
      </p:sp>
      <p:sp>
        <p:nvSpPr>
          <p:cNvPr id="23" name="CasetăText 26">
            <a:extLst>
              <a:ext uri="{FF2B5EF4-FFF2-40B4-BE49-F238E27FC236}">
                <a16:creationId xmlns:a16="http://schemas.microsoft.com/office/drawing/2014/main" id="{52E7F401-7260-455C-B813-CE048028D365}"/>
              </a:ext>
            </a:extLst>
          </p:cNvPr>
          <p:cNvSpPr txBox="1">
            <a:spLocks noChangeArrowheads="1"/>
          </p:cNvSpPr>
          <p:nvPr/>
        </p:nvSpPr>
        <p:spPr bwMode="auto">
          <a:xfrm>
            <a:off x="49213" y="2974876"/>
            <a:ext cx="22367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spcBef>
                <a:spcPct val="20000"/>
              </a:spcBef>
              <a:buChar char="•"/>
              <a:defRPr sz="3200">
                <a:solidFill>
                  <a:schemeClr val="tx1"/>
                </a:solidFill>
                <a:latin typeface="Arial" panose="020B0604020202020204" pitchFamily="34" charset="0"/>
              </a:defRPr>
            </a:lvl1pPr>
            <a:lvl2pPr marL="742950" indent="-285750" eaLnBrk="0" hangingPunct="0">
              <a:spcBef>
                <a:spcPct val="20000"/>
              </a:spcBef>
              <a:buChar char="–"/>
              <a:defRPr sz="2800">
                <a:solidFill>
                  <a:schemeClr val="tx1"/>
                </a:solidFill>
                <a:latin typeface="Arial" panose="020B0604020202020204" pitchFamily="34" charset="0"/>
              </a:defRPr>
            </a:lvl2pPr>
            <a:lvl3pPr marL="1143000" indent="-228600" eaLnBrk="0" hangingPunct="0">
              <a:spcBef>
                <a:spcPct val="20000"/>
              </a:spcBef>
              <a:buChar char="•"/>
              <a:defRPr sz="2400">
                <a:solidFill>
                  <a:schemeClr val="tx1"/>
                </a:solidFill>
                <a:latin typeface="Arial" panose="020B0604020202020204" pitchFamily="34" charset="0"/>
              </a:defRPr>
            </a:lvl3pPr>
            <a:lvl4pPr marL="1600200" indent="-228600" eaLnBrk="0" hangingPunct="0">
              <a:spcBef>
                <a:spcPct val="20000"/>
              </a:spcBef>
              <a:buChar char="–"/>
              <a:defRPr sz="2000">
                <a:solidFill>
                  <a:schemeClr val="tx1"/>
                </a:solidFill>
                <a:latin typeface="Arial" panose="020B0604020202020204" pitchFamily="34" charset="0"/>
              </a:defRPr>
            </a:lvl4pPr>
            <a:lvl5pPr marL="2057400" indent="-228600" eaLnBrk="0" hangingPunct="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fontAlgn="auto" hangingPunct="1">
              <a:spcBef>
                <a:spcPct val="0"/>
              </a:spcBef>
              <a:spcAft>
                <a:spcPts val="0"/>
              </a:spcAft>
              <a:buFont typeface="Wingdings" panose="05000000000000000000" pitchFamily="2" charset="2"/>
              <a:buChar char="ü"/>
              <a:defRPr/>
            </a:pPr>
            <a:endParaRPr lang="ro-RO" altLang="ro-RO" sz="1600" dirty="0">
              <a:latin typeface="+mn-lt"/>
            </a:endParaRPr>
          </a:p>
          <a:p>
            <a:pPr algn="ctr" eaLnBrk="1" fontAlgn="auto" hangingPunct="1">
              <a:spcBef>
                <a:spcPct val="0"/>
              </a:spcBef>
              <a:spcAft>
                <a:spcPts val="0"/>
              </a:spcAft>
              <a:buFont typeface="Wingdings" panose="05000000000000000000" pitchFamily="2" charset="2"/>
              <a:buChar char="ü"/>
              <a:defRPr/>
            </a:pPr>
            <a:endParaRPr lang="ro-RO" altLang="ro-RO" sz="1600" dirty="0">
              <a:latin typeface="+mn-lt"/>
            </a:endParaRPr>
          </a:p>
        </p:txBody>
      </p:sp>
      <p:graphicFrame>
        <p:nvGraphicFramePr>
          <p:cNvPr id="2" name="Table 1">
            <a:extLst>
              <a:ext uri="{FF2B5EF4-FFF2-40B4-BE49-F238E27FC236}">
                <a16:creationId xmlns:a16="http://schemas.microsoft.com/office/drawing/2014/main" id="{1E83A27D-B40A-42FD-98D5-C7D347555640}"/>
              </a:ext>
            </a:extLst>
          </p:cNvPr>
          <p:cNvGraphicFramePr>
            <a:graphicFrameLocks noGrp="1"/>
          </p:cNvGraphicFramePr>
          <p:nvPr>
            <p:extLst>
              <p:ext uri="{D42A27DB-BD31-4B8C-83A1-F6EECF244321}">
                <p14:modId xmlns:p14="http://schemas.microsoft.com/office/powerpoint/2010/main" val="600659588"/>
              </p:ext>
            </p:extLst>
          </p:nvPr>
        </p:nvGraphicFramePr>
        <p:xfrm>
          <a:off x="29895" y="2738445"/>
          <a:ext cx="9064893" cy="2950255"/>
        </p:xfrm>
        <a:graphic>
          <a:graphicData uri="http://schemas.openxmlformats.org/drawingml/2006/table">
            <a:tbl>
              <a:tblPr firstRow="1" bandRow="1">
                <a:tableStyleId>{E8B1032C-EA38-4F05-BA0D-38AFFFC7BED3}</a:tableStyleId>
              </a:tblPr>
              <a:tblGrid>
                <a:gridCol w="2218489">
                  <a:extLst>
                    <a:ext uri="{9D8B030D-6E8A-4147-A177-3AD203B41FA5}">
                      <a16:colId xmlns:a16="http://schemas.microsoft.com/office/drawing/2014/main" val="1097198820"/>
                    </a:ext>
                  </a:extLst>
                </a:gridCol>
                <a:gridCol w="1915712">
                  <a:extLst>
                    <a:ext uri="{9D8B030D-6E8A-4147-A177-3AD203B41FA5}">
                      <a16:colId xmlns:a16="http://schemas.microsoft.com/office/drawing/2014/main" val="3945131968"/>
                    </a:ext>
                  </a:extLst>
                </a:gridCol>
                <a:gridCol w="2664469">
                  <a:extLst>
                    <a:ext uri="{9D8B030D-6E8A-4147-A177-3AD203B41FA5}">
                      <a16:colId xmlns:a16="http://schemas.microsoft.com/office/drawing/2014/main" val="3232792472"/>
                    </a:ext>
                  </a:extLst>
                </a:gridCol>
                <a:gridCol w="2266223">
                  <a:extLst>
                    <a:ext uri="{9D8B030D-6E8A-4147-A177-3AD203B41FA5}">
                      <a16:colId xmlns:a16="http://schemas.microsoft.com/office/drawing/2014/main" val="1754786294"/>
                    </a:ext>
                  </a:extLst>
                </a:gridCol>
              </a:tblGrid>
              <a:tr h="1204456">
                <a:tc>
                  <a:txBody>
                    <a:bodyPr/>
                    <a:lstStyle/>
                    <a:p>
                      <a:pPr algn="ctr"/>
                      <a:r>
                        <a:rPr lang="ro-RO" altLang="ro-RO" sz="1400" b="0" dirty="0">
                          <a:latin typeface="+mn-lt"/>
                        </a:rPr>
                        <a:t>Parcurgeți toate materialele programului (ghidul profesorului, fișe pentru activități, jurnalul junior/manual elev)</a:t>
                      </a:r>
                      <a:endParaRPr lang="en-US" sz="1400" b="0" dirty="0"/>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ro-RO" altLang="ro-RO" sz="1400" b="0" dirty="0">
                          <a:latin typeface="+mn-lt"/>
                        </a:rPr>
                        <a:t>Principalele etape</a:t>
                      </a:r>
                      <a:r>
                        <a:rPr lang="en-US" altLang="ro-RO" sz="1400" b="0" dirty="0">
                          <a:latin typeface="+mn-lt"/>
                        </a:rPr>
                        <a:t>/</a:t>
                      </a:r>
                      <a:r>
                        <a:rPr lang="en-US" altLang="ro-RO" sz="1400" b="0" dirty="0" err="1">
                          <a:latin typeface="+mn-lt"/>
                        </a:rPr>
                        <a:t>idei</a:t>
                      </a:r>
                      <a:endParaRPr lang="en-US" altLang="ro-RO" sz="1400" b="0" dirty="0">
                        <a:latin typeface="+mn-lt"/>
                      </a:endParaRP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ro-RO" altLang="ro-RO" sz="1400" b="0" dirty="0">
                          <a:latin typeface="+mn-lt"/>
                        </a:rPr>
                        <a:t>Exemple, studii de caz, fișe pentru activități</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ro-RO" altLang="ro-RO" sz="1400" b="0" dirty="0">
                          <a:latin typeface="+mn-lt"/>
                        </a:rPr>
                        <a:t>Completarea de către profesor a formularului de feedback, la finalul anului școlar</a:t>
                      </a:r>
                    </a:p>
                    <a:p>
                      <a:pPr algn="ctr"/>
                      <a:endParaRPr lang="en-US" sz="1400" b="0" dirty="0"/>
                    </a:p>
                  </a:txBody>
                  <a:tcPr anchor="ctr"/>
                </a:tc>
                <a:extLst>
                  <a:ext uri="{0D108BD9-81ED-4DB2-BD59-A6C34878D82A}">
                    <a16:rowId xmlns:a16="http://schemas.microsoft.com/office/drawing/2014/main" val="2494074934"/>
                  </a:ext>
                </a:extLst>
              </a:tr>
              <a:tr h="1014279">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ro-RO" altLang="ro-RO" sz="1400" b="0" dirty="0">
                          <a:latin typeface="+mn-lt"/>
                        </a:rPr>
                        <a:t>Training de program (cu echipa JAR)</a:t>
                      </a:r>
                    </a:p>
                  </a:txBody>
                  <a:tcPr anchor="ctr"/>
                </a:tc>
                <a:tc row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ro-RO" altLang="ro-RO" sz="1400" b="0" dirty="0">
                          <a:latin typeface="+mn-lt"/>
                        </a:rPr>
                        <a:t>Instrumente și tehnici de predare cu accent pe abilități</a:t>
                      </a:r>
                    </a:p>
                  </a:txBody>
                  <a:tcPr anchor="ctr"/>
                </a:tc>
                <a:tc rowSpan="2">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ro-RO" altLang="ro-RO" sz="1400" b="0" dirty="0">
                          <a:latin typeface="+mn-lt"/>
                        </a:rPr>
                        <a:t>Invitarea unui consultant voluntar la clasă (model pozitiv pentru elevi)</a:t>
                      </a:r>
                    </a:p>
                  </a:txBody>
                  <a:tcPr anchor="ct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ro-RO" altLang="ro-RO" sz="1400" b="0" dirty="0">
                          <a:latin typeface="+mn-lt"/>
                        </a:rPr>
                        <a:t>1. Pre-teste elevi (octombrie-noiembrie) </a:t>
                      </a:r>
                    </a:p>
                    <a:p>
                      <a:pPr marL="0" marR="0" lvl="0" indent="0" algn="ctr" defTabSz="457200" rtl="0" eaLnBrk="1" fontAlgn="auto" latinLnBrk="0" hangingPunct="1">
                        <a:lnSpc>
                          <a:spcPct val="100000"/>
                        </a:lnSpc>
                        <a:spcBef>
                          <a:spcPts val="0"/>
                        </a:spcBef>
                        <a:spcAft>
                          <a:spcPts val="0"/>
                        </a:spcAft>
                        <a:buClrTx/>
                        <a:buSzTx/>
                        <a:buFontTx/>
                        <a:buNone/>
                        <a:tabLst/>
                        <a:defRPr/>
                      </a:pPr>
                      <a:r>
                        <a:rPr lang="ro-RO" altLang="ro-RO" sz="1400" b="0" dirty="0">
                          <a:latin typeface="+mn-lt"/>
                        </a:rPr>
                        <a:t>2. Post-teste elevi (mai)</a:t>
                      </a:r>
                    </a:p>
                  </a:txBody>
                  <a:tcPr anchor="ctr"/>
                </a:tc>
                <a:extLst>
                  <a:ext uri="{0D108BD9-81ED-4DB2-BD59-A6C34878D82A}">
                    <a16:rowId xmlns:a16="http://schemas.microsoft.com/office/drawing/2014/main" val="3366930942"/>
                  </a:ext>
                </a:extLst>
              </a:tr>
              <a:tr h="633924">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ro-RO" altLang="ro-RO" sz="1400" b="0" dirty="0">
                          <a:latin typeface="+mn-lt"/>
                        </a:rPr>
                        <a:t>Consultanță – echipa JAR</a:t>
                      </a:r>
                    </a:p>
                    <a:p>
                      <a:pPr algn="ctr"/>
                      <a:endParaRPr lang="en-US" sz="1400" b="0" dirty="0"/>
                    </a:p>
                  </a:txBody>
                  <a:tcPr anchor="ctr"/>
                </a:tc>
                <a:tc vMerge="1">
                  <a:txBody>
                    <a:bodyPr/>
                    <a:lstStyle/>
                    <a:p>
                      <a:endParaRPr lang="en-US" dirty="0"/>
                    </a:p>
                  </a:txBody>
                  <a:tcPr/>
                </a:tc>
                <a:tc vMerge="1">
                  <a:txBody>
                    <a:bodyPr/>
                    <a:lstStyle/>
                    <a:p>
                      <a:endParaRPr lang="en-US" dirty="0"/>
                    </a:p>
                  </a:txBody>
                  <a:tcPr/>
                </a:tc>
                <a:tc>
                  <a: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lang="ro-RO" altLang="ro-RO" sz="1400" b="0" dirty="0">
                          <a:latin typeface="+mn-lt"/>
                        </a:rPr>
                        <a:t>Recunoaștere implicare - certificate</a:t>
                      </a:r>
                    </a:p>
                    <a:p>
                      <a:pPr algn="ctr"/>
                      <a:endParaRPr lang="en-US" sz="1400" b="0" dirty="0"/>
                    </a:p>
                  </a:txBody>
                  <a:tcPr anchor="ctr"/>
                </a:tc>
                <a:extLst>
                  <a:ext uri="{0D108BD9-81ED-4DB2-BD59-A6C34878D82A}">
                    <a16:rowId xmlns:a16="http://schemas.microsoft.com/office/drawing/2014/main" val="3353644285"/>
                  </a:ext>
                </a:extLst>
              </a:tr>
            </a:tbl>
          </a:graphicData>
        </a:graphic>
      </p:graphicFrame>
      <p:sp>
        <p:nvSpPr>
          <p:cNvPr id="15" name="Săgeată la dreapta 21">
            <a:extLst>
              <a:ext uri="{FF2B5EF4-FFF2-40B4-BE49-F238E27FC236}">
                <a16:creationId xmlns:a16="http://schemas.microsoft.com/office/drawing/2014/main" id="{A4549105-E619-4287-A12F-AADAC8A351E7}"/>
              </a:ext>
            </a:extLst>
          </p:cNvPr>
          <p:cNvSpPr/>
          <p:nvPr/>
        </p:nvSpPr>
        <p:spPr>
          <a:xfrm rot="5400000">
            <a:off x="830441" y="2369297"/>
            <a:ext cx="342900" cy="331430"/>
          </a:xfrm>
          <a:prstGeom prst="rightArrow">
            <a:avLst>
              <a:gd name="adj1" fmla="val 50000"/>
              <a:gd name="adj2" fmla="val 39584"/>
            </a:avLst>
          </a:prstGeom>
          <a:solidFill>
            <a:srgbClr val="00895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o-RO" dirty="0"/>
          </a:p>
        </p:txBody>
      </p:sp>
      <p:sp>
        <p:nvSpPr>
          <p:cNvPr id="27" name="Săgeată la dreapta 21">
            <a:extLst>
              <a:ext uri="{FF2B5EF4-FFF2-40B4-BE49-F238E27FC236}">
                <a16:creationId xmlns:a16="http://schemas.microsoft.com/office/drawing/2014/main" id="{02DD624B-19BA-44B4-9A97-EED07C1E27A1}"/>
              </a:ext>
            </a:extLst>
          </p:cNvPr>
          <p:cNvSpPr/>
          <p:nvPr/>
        </p:nvSpPr>
        <p:spPr>
          <a:xfrm rot="5400000">
            <a:off x="3044825" y="2369297"/>
            <a:ext cx="342900" cy="331430"/>
          </a:xfrm>
          <a:prstGeom prst="rightArrow">
            <a:avLst>
              <a:gd name="adj1" fmla="val 50000"/>
              <a:gd name="adj2" fmla="val 39584"/>
            </a:avLst>
          </a:prstGeom>
          <a:solidFill>
            <a:srgbClr val="00895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o-RO" dirty="0"/>
          </a:p>
        </p:txBody>
      </p:sp>
      <p:sp>
        <p:nvSpPr>
          <p:cNvPr id="28" name="Săgeată la dreapta 21">
            <a:extLst>
              <a:ext uri="{FF2B5EF4-FFF2-40B4-BE49-F238E27FC236}">
                <a16:creationId xmlns:a16="http://schemas.microsoft.com/office/drawing/2014/main" id="{56B2DDA7-02CD-42A6-B63B-584194A1B5AF}"/>
              </a:ext>
            </a:extLst>
          </p:cNvPr>
          <p:cNvSpPr/>
          <p:nvPr/>
        </p:nvSpPr>
        <p:spPr>
          <a:xfrm rot="5400000">
            <a:off x="5353050" y="2419757"/>
            <a:ext cx="342900" cy="331430"/>
          </a:xfrm>
          <a:prstGeom prst="rightArrow">
            <a:avLst>
              <a:gd name="adj1" fmla="val 50000"/>
              <a:gd name="adj2" fmla="val 39584"/>
            </a:avLst>
          </a:prstGeom>
          <a:solidFill>
            <a:srgbClr val="00895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o-RO" dirty="0"/>
          </a:p>
        </p:txBody>
      </p:sp>
      <p:sp>
        <p:nvSpPr>
          <p:cNvPr id="29" name="Săgeată la dreapta 21">
            <a:extLst>
              <a:ext uri="{FF2B5EF4-FFF2-40B4-BE49-F238E27FC236}">
                <a16:creationId xmlns:a16="http://schemas.microsoft.com/office/drawing/2014/main" id="{7153BF8B-28BF-4625-B51D-68010686ADC0}"/>
              </a:ext>
            </a:extLst>
          </p:cNvPr>
          <p:cNvSpPr/>
          <p:nvPr/>
        </p:nvSpPr>
        <p:spPr>
          <a:xfrm rot="5400000">
            <a:off x="7759700" y="2385289"/>
            <a:ext cx="342900" cy="331430"/>
          </a:xfrm>
          <a:prstGeom prst="rightArrow">
            <a:avLst>
              <a:gd name="adj1" fmla="val 50000"/>
              <a:gd name="adj2" fmla="val 39584"/>
            </a:avLst>
          </a:prstGeom>
          <a:solidFill>
            <a:srgbClr val="00895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ro-RO" dirty="0"/>
          </a:p>
        </p:txBody>
      </p:sp>
    </p:spTree>
    <p:extLst>
      <p:ext uri="{BB962C8B-B14F-4D97-AF65-F5344CB8AC3E}">
        <p14:creationId xmlns:p14="http://schemas.microsoft.com/office/powerpoint/2010/main" val="18442884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C150553-246A-420E-A0C5-95506B3FFF7E}"/>
              </a:ext>
            </a:extLst>
          </p:cNvPr>
          <p:cNvSpPr txBox="1">
            <a:spLocks/>
          </p:cNvSpPr>
          <p:nvPr/>
        </p:nvSpPr>
        <p:spPr>
          <a:xfrm>
            <a:off x="0" y="0"/>
            <a:ext cx="9144000" cy="741638"/>
          </a:xfrm>
          <a:prstGeom prst="rect">
            <a:avLst/>
          </a:prstGeom>
          <a:solidFill>
            <a:srgbClr val="008955"/>
          </a:solidFill>
        </p:spPr>
        <p:txBody>
          <a:bodyPr vert="horz" wrap="none" lIns="91440" tIns="45720" rIns="91440" bIns="45720" rtlCol="0" anchor="ctr" anchorCtr="0">
            <a:noAutofit/>
          </a:bodyPr>
          <a:lstStyle>
            <a:lvl1pPr algn="ctr" defTabSz="457200" rtl="0" eaLnBrk="1" latinLnBrk="0" hangingPunct="1">
              <a:spcBef>
                <a:spcPct val="0"/>
              </a:spcBef>
              <a:buNone/>
              <a:defRPr sz="6000" kern="1200">
                <a:solidFill>
                  <a:schemeClr val="tx1"/>
                </a:solidFill>
                <a:latin typeface="+mj-lt"/>
                <a:ea typeface="+mj-ea"/>
                <a:cs typeface="+mj-cs"/>
              </a:defRPr>
            </a:lvl1pPr>
          </a:lstStyle>
          <a:p>
            <a:r>
              <a:rPr lang="ro-RO" sz="3200" b="1" dirty="0">
                <a:solidFill>
                  <a:schemeClr val="bg1"/>
                </a:solidFill>
                <a:latin typeface="+mn-lt"/>
                <a:cs typeface="Helvetica"/>
              </a:rPr>
              <a:t>Prezentare programe JA - primar</a:t>
            </a:r>
          </a:p>
        </p:txBody>
      </p:sp>
      <p:graphicFrame>
        <p:nvGraphicFramePr>
          <p:cNvPr id="5" name="Table 4">
            <a:extLst>
              <a:ext uri="{FF2B5EF4-FFF2-40B4-BE49-F238E27FC236}">
                <a16:creationId xmlns:a16="http://schemas.microsoft.com/office/drawing/2014/main" id="{EBBA839E-0550-4B6B-A04E-39A3C058FF63}"/>
              </a:ext>
            </a:extLst>
          </p:cNvPr>
          <p:cNvGraphicFramePr>
            <a:graphicFrameLocks noGrp="1"/>
          </p:cNvGraphicFramePr>
          <p:nvPr>
            <p:extLst>
              <p:ext uri="{D42A27DB-BD31-4B8C-83A1-F6EECF244321}">
                <p14:modId xmlns:p14="http://schemas.microsoft.com/office/powerpoint/2010/main" val="4185684874"/>
              </p:ext>
            </p:extLst>
          </p:nvPr>
        </p:nvGraphicFramePr>
        <p:xfrm>
          <a:off x="149045" y="1003235"/>
          <a:ext cx="8818563" cy="5104075"/>
        </p:xfrm>
        <a:graphic>
          <a:graphicData uri="http://schemas.openxmlformats.org/drawingml/2006/table">
            <a:tbl>
              <a:tblPr/>
              <a:tblGrid>
                <a:gridCol w="2130516">
                  <a:extLst>
                    <a:ext uri="{9D8B030D-6E8A-4147-A177-3AD203B41FA5}">
                      <a16:colId xmlns:a16="http://schemas.microsoft.com/office/drawing/2014/main" val="20000"/>
                    </a:ext>
                  </a:extLst>
                </a:gridCol>
                <a:gridCol w="1500351">
                  <a:extLst>
                    <a:ext uri="{9D8B030D-6E8A-4147-A177-3AD203B41FA5}">
                      <a16:colId xmlns:a16="http://schemas.microsoft.com/office/drawing/2014/main" val="20001"/>
                    </a:ext>
                  </a:extLst>
                </a:gridCol>
                <a:gridCol w="5187696">
                  <a:extLst>
                    <a:ext uri="{9D8B030D-6E8A-4147-A177-3AD203B41FA5}">
                      <a16:colId xmlns:a16="http://schemas.microsoft.com/office/drawing/2014/main" val="20002"/>
                    </a:ext>
                  </a:extLst>
                </a:gridCol>
              </a:tblGrid>
              <a:tr h="673801">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700" b="1" i="0" u="none" strike="noStrike" cap="none" normalizeH="0" baseline="0" dirty="0">
                          <a:ln>
                            <a:noFill/>
                          </a:ln>
                          <a:solidFill>
                            <a:srgbClr val="FFFFFF"/>
                          </a:solidFill>
                          <a:effectLst/>
                          <a:latin typeface="+mn-lt"/>
                          <a:cs typeface="Arial" panose="020B0604020202020204" pitchFamily="34" charset="0"/>
                        </a:rPr>
                        <a:t>Program</a:t>
                      </a:r>
                      <a:endParaRPr kumimoji="0" lang="en-US" altLang="en-US" sz="1700" b="1" i="0" u="none" strike="noStrike" cap="none" normalizeH="0" baseline="0" dirty="0">
                        <a:ln>
                          <a:noFill/>
                        </a:ln>
                        <a:solidFill>
                          <a:srgbClr val="FFFFFF"/>
                        </a:solidFill>
                        <a:effectLst/>
                        <a:latin typeface="+mn-lt"/>
                        <a:cs typeface="Arial" panose="020B0604020202020204" pitchFamily="34" charset="0"/>
                      </a:endParaRPr>
                    </a:p>
                  </a:txBody>
                  <a:tcPr marL="91444" marR="91444" marT="45707" marB="4570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bg1">
                        <a:lumMod val="50000"/>
                      </a:schemeClr>
                    </a:solid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700" b="1" i="0" u="none" strike="noStrike" cap="none" normalizeH="0" baseline="0" dirty="0">
                          <a:ln>
                            <a:noFill/>
                          </a:ln>
                          <a:solidFill>
                            <a:srgbClr val="FFFFFF"/>
                          </a:solidFill>
                          <a:effectLst/>
                          <a:latin typeface="+mn-lt"/>
                          <a:cs typeface="Arial" panose="020B0604020202020204" pitchFamily="34" charset="0"/>
                        </a:rPr>
                        <a:t>Clasa recomandată</a:t>
                      </a:r>
                      <a:endParaRPr kumimoji="0" lang="en-US" altLang="en-US" sz="1700" b="1" i="0" u="none" strike="noStrike" cap="none" normalizeH="0" baseline="0" dirty="0">
                        <a:ln>
                          <a:noFill/>
                        </a:ln>
                        <a:solidFill>
                          <a:srgbClr val="FFFFFF"/>
                        </a:solidFill>
                        <a:effectLst/>
                        <a:latin typeface="+mn-lt"/>
                        <a:cs typeface="Arial" panose="020B0604020202020204" pitchFamily="34" charset="0"/>
                      </a:endParaRPr>
                    </a:p>
                  </a:txBody>
                  <a:tcPr marL="91444" marR="91444" marT="45707" marB="4570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bg1">
                        <a:lumMod val="50000"/>
                      </a:schemeClr>
                    </a:solid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700" b="1" i="0" u="none" strike="noStrike" cap="none" normalizeH="0" baseline="0" dirty="0">
                          <a:ln>
                            <a:noFill/>
                          </a:ln>
                          <a:solidFill>
                            <a:srgbClr val="FFFFFF"/>
                          </a:solidFill>
                          <a:effectLst/>
                          <a:latin typeface="+mn-lt"/>
                          <a:cs typeface="Arial" panose="020B0604020202020204" pitchFamily="34" charset="0"/>
                        </a:rPr>
                        <a:t>Prezentare</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700" b="1" i="0" u="none" strike="noStrike" cap="none" normalizeH="0" baseline="0" dirty="0">
                        <a:ln>
                          <a:noFill/>
                        </a:ln>
                        <a:solidFill>
                          <a:srgbClr val="FFFFFF"/>
                        </a:solidFill>
                        <a:effectLst/>
                        <a:latin typeface="+mn-lt"/>
                        <a:cs typeface="Arial" panose="020B0604020202020204" pitchFamily="34" charset="0"/>
                      </a:endParaRPr>
                    </a:p>
                  </a:txBody>
                  <a:tcPr marL="91444" marR="91444" marT="45707" marB="4570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bg1">
                        <a:lumMod val="50000"/>
                      </a:schemeClr>
                    </a:solidFill>
                  </a:tcPr>
                </a:tc>
                <a:extLst>
                  <a:ext uri="{0D108BD9-81ED-4DB2-BD59-A6C34878D82A}">
                    <a16:rowId xmlns:a16="http://schemas.microsoft.com/office/drawing/2014/main" val="10000"/>
                  </a:ext>
                </a:extLst>
              </a:tr>
              <a:tr h="834779">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en-US" sz="1700" b="1" i="0" u="none" strike="noStrike" cap="none" normalizeH="0" baseline="0" dirty="0">
                          <a:ln>
                            <a:noFill/>
                          </a:ln>
                          <a:solidFill>
                            <a:schemeClr val="tx1"/>
                          </a:solidFill>
                          <a:effectLst/>
                          <a:latin typeface="+mn-lt"/>
                          <a:cs typeface="Arial" panose="020B0604020202020204" pitchFamily="34" charset="0"/>
                        </a:rPr>
                        <a:t>Noi </a:t>
                      </a:r>
                      <a:r>
                        <a:rPr kumimoji="0" lang="ro-RO" altLang="en-US" sz="1700" b="1" i="0" u="none" strike="noStrike" cap="none" normalizeH="0" baseline="0" dirty="0">
                          <a:ln>
                            <a:noFill/>
                          </a:ln>
                          <a:solidFill>
                            <a:schemeClr val="tx1"/>
                          </a:solidFill>
                          <a:effectLst/>
                          <a:latin typeface="+mn-lt"/>
                          <a:cs typeface="Arial" panose="020B0604020202020204" pitchFamily="34" charset="0"/>
                        </a:rPr>
                        <a:t>î</a:t>
                      </a:r>
                      <a:r>
                        <a:rPr kumimoji="0" lang="it-IT" altLang="en-US" sz="1700" b="1" i="0" u="none" strike="noStrike" cap="none" normalizeH="0" baseline="0" dirty="0">
                          <a:ln>
                            <a:noFill/>
                          </a:ln>
                          <a:solidFill>
                            <a:schemeClr val="tx1"/>
                          </a:solidFill>
                          <a:effectLst/>
                          <a:latin typeface="+mn-lt"/>
                          <a:cs typeface="Arial" panose="020B0604020202020204" pitchFamily="34" charset="0"/>
                        </a:rPr>
                        <a:t>n</a:t>
                      </a:r>
                      <a:r>
                        <a:rPr kumimoji="0" lang="ro-RO" altLang="en-US" sz="1700" b="1" i="0" u="none" strike="noStrike" cap="none" normalizeH="0" baseline="0" dirty="0">
                          <a:ln>
                            <a:noFill/>
                          </a:ln>
                          <a:solidFill>
                            <a:schemeClr val="tx1"/>
                          </a:solidFill>
                          <a:effectLst/>
                          <a:latin typeface="+mn-lt"/>
                          <a:cs typeface="Arial" panose="020B0604020202020204" pitchFamily="34" charset="0"/>
                        </a:rPr>
                        <a:t>ș</a:t>
                      </a:r>
                      <a:r>
                        <a:rPr kumimoji="0" lang="it-IT" altLang="en-US" sz="1700" b="1" i="0" u="none" strike="noStrike" cap="none" normalizeH="0" baseline="0" dirty="0">
                          <a:ln>
                            <a:noFill/>
                          </a:ln>
                          <a:solidFill>
                            <a:schemeClr val="tx1"/>
                          </a:solidFill>
                          <a:effectLst/>
                          <a:latin typeface="+mn-lt"/>
                          <a:cs typeface="Arial" panose="020B0604020202020204" pitchFamily="34" charset="0"/>
                        </a:rPr>
                        <a:t>in</a:t>
                      </a:r>
                      <a:r>
                        <a:rPr kumimoji="0" lang="ro-RO" altLang="en-US" sz="1700" b="1" i="0" u="none" strike="noStrike" cap="none" normalizeH="0" baseline="0" dirty="0">
                          <a:ln>
                            <a:noFill/>
                          </a:ln>
                          <a:solidFill>
                            <a:schemeClr val="tx1"/>
                          </a:solidFill>
                          <a:effectLst/>
                          <a:latin typeface="+mn-lt"/>
                          <a:cs typeface="Arial" panose="020B0604020202020204" pitchFamily="34" charset="0"/>
                        </a:rPr>
                        <a:t>e</a:t>
                      </a:r>
                      <a:r>
                        <a:rPr kumimoji="0" lang="it-IT" altLang="en-US" sz="1700" b="1" i="0" u="none" strike="noStrike" cap="none" normalizeH="0" baseline="0" dirty="0">
                          <a:ln>
                            <a:noFill/>
                          </a:ln>
                          <a:solidFill>
                            <a:schemeClr val="tx1"/>
                          </a:solidFill>
                          <a:effectLst/>
                          <a:latin typeface="+mn-lt"/>
                          <a:cs typeface="Arial" panose="020B0604020202020204" pitchFamily="34" charset="0"/>
                        </a:rPr>
                        <a:t> </a:t>
                      </a:r>
                      <a:endParaRPr kumimoji="0" lang="ro-RO" altLang="en-US" sz="1700" b="1" i="0" u="none" strike="noStrike" cap="none" normalizeH="0" baseline="0" dirty="0">
                        <a:ln>
                          <a:noFill/>
                        </a:ln>
                        <a:solidFill>
                          <a:schemeClr val="tx1"/>
                        </a:solidFill>
                        <a:effectLst/>
                        <a:latin typeface="+mn-lt"/>
                        <a:cs typeface="Arial" panose="020B0604020202020204" pitchFamily="34" charset="0"/>
                      </a:endParaRPr>
                    </a:p>
                  </a:txBody>
                  <a:tcPr marL="91444" marR="91444" marT="45707" marB="4570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700" b="0" i="0" u="none" strike="noStrike" cap="none" normalizeH="0" baseline="0" dirty="0">
                          <a:ln>
                            <a:noFill/>
                          </a:ln>
                          <a:solidFill>
                            <a:schemeClr val="tx1"/>
                          </a:solidFill>
                          <a:effectLst/>
                          <a:latin typeface="+mn-lt"/>
                          <a:cs typeface="Arial" panose="020B0604020202020204" pitchFamily="34" charset="0"/>
                        </a:rPr>
                        <a:t>Clasele 0-I</a:t>
                      </a:r>
                      <a:endParaRPr kumimoji="0" lang="en-US" altLang="en-US" sz="1700" b="0" i="0" u="none" strike="noStrike" cap="none" normalizeH="0" baseline="0" dirty="0">
                        <a:ln>
                          <a:noFill/>
                        </a:ln>
                        <a:solidFill>
                          <a:schemeClr val="tx1"/>
                        </a:solidFill>
                        <a:effectLst/>
                        <a:latin typeface="+mn-lt"/>
                        <a:cs typeface="Arial" panose="020B0604020202020204" pitchFamily="34" charset="0"/>
                      </a:endParaRPr>
                    </a:p>
                  </a:txBody>
                  <a:tcPr marL="91444" marR="91444" marT="45707" marB="4570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vi-VN" altLang="en-US" sz="1700" b="0" i="0" u="none" strike="noStrike" cap="none" normalizeH="0" baseline="0" dirty="0">
                          <a:ln>
                            <a:noFill/>
                          </a:ln>
                          <a:solidFill>
                            <a:schemeClr val="tx1"/>
                          </a:solidFill>
                          <a:effectLst/>
                          <a:latin typeface="Calibri" panose="020F0502020204030204" pitchFamily="34" charset="0"/>
                        </a:rPr>
                        <a:t>Elevii vor învăța ce înseamnă să muncești, să economisești și să fii activ în comunitate prin povești și jocuri interactive.</a:t>
                      </a:r>
                      <a:endParaRPr kumimoji="0" lang="en-US" altLang="en-US" sz="1700" b="0" i="0" u="none" strike="noStrike" cap="none" normalizeH="0" baseline="0" dirty="0">
                        <a:ln>
                          <a:noFill/>
                        </a:ln>
                        <a:solidFill>
                          <a:schemeClr val="tx1"/>
                        </a:solidFill>
                        <a:effectLst/>
                        <a:latin typeface="Calibri" panose="020F0502020204030204" pitchFamily="34" charset="0"/>
                        <a:cs typeface="Arial" panose="020B0604020202020204" pitchFamily="34" charset="0"/>
                      </a:endParaRPr>
                    </a:p>
                  </a:txBody>
                  <a:tcPr marL="91444" marR="91444" marT="45707" marB="4570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4779">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en-US" sz="1700" b="1" i="0" u="none" strike="noStrike" cap="none" normalizeH="0" baseline="0" dirty="0">
                          <a:ln>
                            <a:noFill/>
                          </a:ln>
                          <a:solidFill>
                            <a:schemeClr val="tx1"/>
                          </a:solidFill>
                          <a:effectLst/>
                          <a:latin typeface="+mn-lt"/>
                          <a:cs typeface="Arial" panose="020B0604020202020204" pitchFamily="34" charset="0"/>
                        </a:rPr>
                        <a:t>Familia mea</a:t>
                      </a:r>
                    </a:p>
                  </a:txBody>
                  <a:tcPr marL="91444" marR="91444" marT="45707" marB="4570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700" b="0" i="0" u="none" strike="noStrike" cap="none" normalizeH="0" baseline="0" dirty="0">
                          <a:ln>
                            <a:noFill/>
                          </a:ln>
                          <a:solidFill>
                            <a:schemeClr val="tx1"/>
                          </a:solidFill>
                          <a:effectLst/>
                          <a:latin typeface="+mn-lt"/>
                          <a:cs typeface="Arial" panose="020B0604020202020204" pitchFamily="34" charset="0"/>
                        </a:rPr>
                        <a:t>Clasa a II-a</a:t>
                      </a:r>
                      <a:endParaRPr kumimoji="0" lang="en-US" altLang="en-US" sz="1700" b="0" i="0" u="none" strike="noStrike" cap="none" normalizeH="0" baseline="0" dirty="0">
                        <a:ln>
                          <a:noFill/>
                        </a:ln>
                        <a:solidFill>
                          <a:schemeClr val="tx1"/>
                        </a:solidFill>
                        <a:effectLst/>
                        <a:latin typeface="+mn-lt"/>
                        <a:cs typeface="Arial" panose="020B0604020202020204" pitchFamily="34" charset="0"/>
                      </a:endParaRPr>
                    </a:p>
                  </a:txBody>
                  <a:tcPr marL="91444" marR="91444" marT="45707" marB="4570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vi-VN" altLang="en-US" sz="1700" b="0" i="0" u="none" strike="noStrike" cap="none" normalizeH="0" baseline="0" dirty="0">
                          <a:ln>
                            <a:noFill/>
                          </a:ln>
                          <a:solidFill>
                            <a:schemeClr val="tx1"/>
                          </a:solidFill>
                          <a:effectLst/>
                          <a:latin typeface="Calibri" panose="020F0502020204030204" pitchFamily="34" charset="0"/>
                        </a:rPr>
                        <a:t>Elevii vor învăța despre rolul familiei, meserii și </a:t>
                      </a:r>
                      <a:r>
                        <a:rPr kumimoji="0" lang="ro-RO" altLang="en-US" sz="1700" b="0" i="0" u="none" strike="noStrike" cap="none" normalizeH="0" baseline="0" dirty="0">
                          <a:ln>
                            <a:noFill/>
                          </a:ln>
                          <a:solidFill>
                            <a:schemeClr val="tx1"/>
                          </a:solidFill>
                          <a:effectLst/>
                          <a:latin typeface="Calibri" panose="020F0502020204030204" pitchFamily="34" charset="0"/>
                        </a:rPr>
                        <a:t>colaborarea între membrii comunității pentru asigurarea bunăstării. </a:t>
                      </a:r>
                      <a:endParaRPr kumimoji="0" lang="en-US" altLang="en-US" sz="1700" b="0" i="0" u="none" strike="noStrike" cap="none" normalizeH="0" baseline="0" dirty="0">
                        <a:ln>
                          <a:noFill/>
                        </a:ln>
                        <a:solidFill>
                          <a:schemeClr val="tx1"/>
                        </a:solidFill>
                        <a:effectLst/>
                        <a:latin typeface="Calibri" panose="020F0502020204030204" pitchFamily="34" charset="0"/>
                        <a:cs typeface="Arial" panose="020B0604020202020204" pitchFamily="34" charset="0"/>
                      </a:endParaRPr>
                    </a:p>
                  </a:txBody>
                  <a:tcPr marL="91444" marR="91444" marT="45707" marB="4570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87992">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en-US" sz="1700" b="1" i="0" u="none" strike="noStrike" cap="none" normalizeH="0" baseline="0" dirty="0">
                          <a:ln>
                            <a:noFill/>
                          </a:ln>
                          <a:solidFill>
                            <a:schemeClr val="tx1"/>
                          </a:solidFill>
                          <a:effectLst/>
                          <a:latin typeface="+mn-lt"/>
                          <a:cs typeface="Arial" panose="020B0604020202020204" pitchFamily="34" charset="0"/>
                        </a:rPr>
                        <a:t>Comunitatea</a:t>
                      </a:r>
                      <a:r>
                        <a:rPr kumimoji="0" lang="ro-RO" altLang="en-US" sz="1700" b="1" i="0" u="none" strike="noStrike" cap="none" normalizeH="0" baseline="0" dirty="0">
                          <a:ln>
                            <a:noFill/>
                          </a:ln>
                          <a:solidFill>
                            <a:schemeClr val="tx1"/>
                          </a:solidFill>
                          <a:effectLst/>
                          <a:latin typeface="+mn-lt"/>
                          <a:cs typeface="Arial" panose="020B0604020202020204" pitchFamily="34" charset="0"/>
                        </a:rPr>
                        <a:t> noastră</a:t>
                      </a:r>
                    </a:p>
                  </a:txBody>
                  <a:tcPr marL="91444" marR="91444" marT="45707" marB="4570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700" b="0" i="0" u="none" strike="noStrike" cap="none" normalizeH="0" baseline="0" dirty="0">
                          <a:ln>
                            <a:noFill/>
                          </a:ln>
                          <a:solidFill>
                            <a:schemeClr val="tx1"/>
                          </a:solidFill>
                          <a:effectLst/>
                          <a:latin typeface="+mn-lt"/>
                          <a:cs typeface="Arial" panose="020B0604020202020204" pitchFamily="34" charset="0"/>
                        </a:rPr>
                        <a:t>Clasa a III-a</a:t>
                      </a:r>
                      <a:endParaRPr kumimoji="0" lang="en-US" altLang="en-US" sz="1700" b="0" i="0" u="none" strike="noStrike" cap="none" normalizeH="0" baseline="0" dirty="0">
                        <a:ln>
                          <a:noFill/>
                        </a:ln>
                        <a:solidFill>
                          <a:schemeClr val="tx1"/>
                        </a:solidFill>
                        <a:effectLst/>
                        <a:latin typeface="+mn-lt"/>
                        <a:cs typeface="Arial" panose="020B0604020202020204" pitchFamily="34" charset="0"/>
                      </a:endParaRPr>
                    </a:p>
                  </a:txBody>
                  <a:tcPr marL="91444" marR="91444" marT="45707" marB="4570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vi-VN" altLang="en-US" sz="1700" b="0" i="0" u="none" strike="noStrike" cap="none" normalizeH="0" baseline="0" dirty="0">
                          <a:ln>
                            <a:noFill/>
                          </a:ln>
                          <a:solidFill>
                            <a:schemeClr val="tx1"/>
                          </a:solidFill>
                          <a:effectLst/>
                          <a:latin typeface="Calibri" panose="020F0502020204030204" pitchFamily="34" charset="0"/>
                        </a:rPr>
                        <a:t>Elevii vor înțelege rolurile </a:t>
                      </a:r>
                      <a:r>
                        <a:rPr kumimoji="0" lang="ro-RO" altLang="en-US" sz="1700" b="0" i="0" u="none" strike="noStrike" cap="none" normalizeH="0" baseline="0" dirty="0">
                          <a:ln>
                            <a:noFill/>
                          </a:ln>
                          <a:solidFill>
                            <a:schemeClr val="tx1"/>
                          </a:solidFill>
                          <a:effectLst/>
                          <a:latin typeface="Calibri" panose="020F0502020204030204" pitchFamily="34" charset="0"/>
                        </a:rPr>
                        <a:t>și legăturile dintre </a:t>
                      </a:r>
                      <a:r>
                        <a:rPr kumimoji="0" lang="vi-VN" altLang="en-US" sz="1700" b="0" i="0" u="none" strike="noStrike" cap="none" normalizeH="0" baseline="0" dirty="0">
                          <a:ln>
                            <a:noFill/>
                          </a:ln>
                          <a:solidFill>
                            <a:schemeClr val="tx1"/>
                          </a:solidFill>
                          <a:effectLst/>
                          <a:latin typeface="Calibri" panose="020F0502020204030204" pitchFamily="34" charset="0"/>
                        </a:rPr>
                        <a:t>oameni</a:t>
                      </a:r>
                      <a:r>
                        <a:rPr kumimoji="0" lang="ro-RO" altLang="en-US" sz="1700" b="0" i="0" u="none" strike="noStrike" cap="none" normalizeH="0" baseline="0" dirty="0">
                          <a:ln>
                            <a:noFill/>
                          </a:ln>
                          <a:solidFill>
                            <a:schemeClr val="tx1"/>
                          </a:solidFill>
                          <a:effectLst/>
                          <a:latin typeface="Calibri" panose="020F0502020204030204" pitchFamily="34" charset="0"/>
                        </a:rPr>
                        <a:t>i, organizațiile și resursele active dintr-o comunitate. </a:t>
                      </a:r>
                      <a:r>
                        <a:rPr kumimoji="0" lang="vi-VN" altLang="en-US" sz="1700" b="0" i="0" u="none" strike="noStrike" cap="none" normalizeH="0" baseline="0" dirty="0">
                          <a:ln>
                            <a:noFill/>
                          </a:ln>
                          <a:solidFill>
                            <a:schemeClr val="tx1"/>
                          </a:solidFill>
                          <a:effectLst/>
                          <a:latin typeface="Calibri" panose="020F0502020204030204" pitchFamily="34" charset="0"/>
                        </a:rPr>
                        <a:t> </a:t>
                      </a:r>
                      <a:endParaRPr kumimoji="0" lang="en-US" altLang="en-US" sz="1700" b="0" i="0" u="none" strike="noStrike" cap="none" normalizeH="0" baseline="0" dirty="0">
                        <a:ln>
                          <a:noFill/>
                        </a:ln>
                        <a:solidFill>
                          <a:schemeClr val="tx1"/>
                        </a:solidFill>
                        <a:effectLst/>
                        <a:latin typeface="Calibri" panose="020F0502020204030204" pitchFamily="34" charset="0"/>
                        <a:cs typeface="Arial" panose="020B0604020202020204" pitchFamily="34" charset="0"/>
                      </a:endParaRPr>
                    </a:p>
                  </a:txBody>
                  <a:tcPr marL="91444" marR="91444" marT="45707" marB="4570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830685">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it-IT" altLang="en-US" sz="1700" b="1" i="0" u="none" strike="noStrike" cap="none" normalizeH="0" baseline="0" dirty="0">
                          <a:ln>
                            <a:noFill/>
                          </a:ln>
                          <a:solidFill>
                            <a:schemeClr val="tx1"/>
                          </a:solidFill>
                          <a:effectLst/>
                          <a:latin typeface="+mn-lt"/>
                          <a:cs typeface="Arial" panose="020B0604020202020204" pitchFamily="34" charset="0"/>
                        </a:rPr>
                        <a:t>Ora</a:t>
                      </a:r>
                      <a:r>
                        <a:rPr kumimoji="0" lang="ro-RO" altLang="en-US" sz="1700" b="1" i="0" u="none" strike="noStrike" cap="none" normalizeH="0" baseline="0" dirty="0">
                          <a:ln>
                            <a:noFill/>
                          </a:ln>
                          <a:solidFill>
                            <a:schemeClr val="tx1"/>
                          </a:solidFill>
                          <a:effectLst/>
                          <a:latin typeface="+mn-lt"/>
                          <a:cs typeface="Arial" panose="020B0604020202020204" pitchFamily="34" charset="0"/>
                        </a:rPr>
                        <a:t>ș</a:t>
                      </a:r>
                      <a:r>
                        <a:rPr kumimoji="0" lang="it-IT" altLang="en-US" sz="1700" b="1" i="0" u="none" strike="noStrike" cap="none" normalizeH="0" baseline="0" dirty="0">
                          <a:ln>
                            <a:noFill/>
                          </a:ln>
                          <a:solidFill>
                            <a:schemeClr val="tx1"/>
                          </a:solidFill>
                          <a:effectLst/>
                          <a:latin typeface="+mn-lt"/>
                          <a:cs typeface="Arial" panose="020B0604020202020204" pitchFamily="34" charset="0"/>
                        </a:rPr>
                        <a:t>ul </a:t>
                      </a:r>
                      <a:r>
                        <a:rPr kumimoji="0" lang="ro-RO" altLang="en-US" sz="1700" b="1" i="0" u="none" strike="noStrike" cap="none" normalizeH="0" baseline="0" dirty="0">
                          <a:ln>
                            <a:noFill/>
                          </a:ln>
                          <a:solidFill>
                            <a:schemeClr val="tx1"/>
                          </a:solidFill>
                          <a:effectLst/>
                          <a:latin typeface="+mn-lt"/>
                          <a:cs typeface="Arial" panose="020B0604020202020204" pitchFamily="34" charset="0"/>
                        </a:rPr>
                        <a:t>nostru</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o-RO" altLang="en-US" sz="1700" b="1" i="0" u="none" strike="noStrike" cap="none" normalizeH="0" baseline="0" dirty="0">
                        <a:ln>
                          <a:noFill/>
                        </a:ln>
                        <a:solidFill>
                          <a:schemeClr val="tx1"/>
                        </a:solidFill>
                        <a:effectLst/>
                        <a:latin typeface="+mn-lt"/>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o-RO" altLang="en-US" sz="1700" b="1" i="0" u="none" strike="noStrike" cap="none" normalizeH="0" baseline="0" dirty="0">
                        <a:ln>
                          <a:noFill/>
                        </a:ln>
                        <a:solidFill>
                          <a:schemeClr val="tx1"/>
                        </a:solidFill>
                        <a:effectLst/>
                        <a:latin typeface="+mn-lt"/>
                        <a:cs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o-RO" altLang="en-US" sz="1700" b="1" i="0" u="none" strike="noStrike" cap="none" normalizeH="0" baseline="0" dirty="0">
                        <a:ln>
                          <a:noFill/>
                        </a:ln>
                        <a:solidFill>
                          <a:schemeClr val="tx1"/>
                        </a:solidFill>
                        <a:effectLst/>
                        <a:latin typeface="+mn-lt"/>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700" b="1" i="0" u="none" strike="noStrike" cap="none" normalizeH="0" baseline="0" dirty="0">
                          <a:ln>
                            <a:noFill/>
                          </a:ln>
                          <a:solidFill>
                            <a:schemeClr val="tx1"/>
                          </a:solidFill>
                          <a:effectLst/>
                          <a:latin typeface="+mn-lt"/>
                          <a:cs typeface="Arial" panose="020B0604020202020204" pitchFamily="34" charset="0"/>
                        </a:rPr>
                        <a:t>Economia noastră</a:t>
                      </a:r>
                      <a:endParaRPr kumimoji="0" lang="it-IT" altLang="en-US" sz="1700" b="1" i="0" u="none" strike="noStrike" cap="none" normalizeH="0" baseline="0" dirty="0">
                        <a:ln>
                          <a:noFill/>
                        </a:ln>
                        <a:solidFill>
                          <a:schemeClr val="tx1"/>
                        </a:solidFill>
                        <a:effectLst/>
                        <a:latin typeface="+mn-lt"/>
                        <a:cs typeface="Arial" panose="020B0604020202020204" pitchFamily="34" charset="0"/>
                      </a:endParaRPr>
                    </a:p>
                  </a:txBody>
                  <a:tcPr marL="91444" marR="91444" marT="45707" marB="4570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700" b="0" i="0" u="none" strike="noStrike" cap="none" normalizeH="0" baseline="0" dirty="0">
                          <a:ln>
                            <a:noFill/>
                          </a:ln>
                          <a:solidFill>
                            <a:schemeClr val="tx1"/>
                          </a:solidFill>
                          <a:effectLst/>
                          <a:latin typeface="+mn-lt"/>
                          <a:cs typeface="Arial" panose="020B0604020202020204" pitchFamily="34" charset="0"/>
                        </a:rPr>
                        <a:t>Clasa a IV-a</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o-RO" altLang="en-US" sz="1700" b="0" i="0" u="none" strike="noStrike" cap="none" normalizeH="0" baseline="0" dirty="0">
                        <a:ln>
                          <a:noFill/>
                        </a:ln>
                        <a:solidFill>
                          <a:schemeClr val="tx1"/>
                        </a:solidFill>
                        <a:effectLst/>
                        <a:latin typeface="+mn-lt"/>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o-RO" altLang="en-US" sz="1700" b="0" i="0" u="none" strike="noStrike" cap="none" normalizeH="0" baseline="0" dirty="0">
                        <a:ln>
                          <a:noFill/>
                        </a:ln>
                        <a:solidFill>
                          <a:schemeClr val="tx1"/>
                        </a:solidFill>
                        <a:effectLst/>
                        <a:latin typeface="+mn-lt"/>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o-RO" altLang="en-US" sz="1700" b="0" i="0" u="none" strike="noStrike" cap="none" normalizeH="0" baseline="0" dirty="0">
                        <a:ln>
                          <a:noFill/>
                        </a:ln>
                        <a:solidFill>
                          <a:schemeClr val="tx1"/>
                        </a:solidFill>
                        <a:effectLst/>
                        <a:latin typeface="+mn-lt"/>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700" b="0" i="0" u="none" strike="noStrike" cap="none" normalizeH="0" baseline="0" dirty="0" err="1">
                          <a:ln>
                            <a:noFill/>
                          </a:ln>
                          <a:solidFill>
                            <a:schemeClr val="tx1"/>
                          </a:solidFill>
                          <a:effectLst/>
                          <a:latin typeface="+mn-lt"/>
                          <a:cs typeface="Arial" panose="020B0604020202020204" pitchFamily="34" charset="0"/>
                        </a:rPr>
                        <a:t>Clas</a:t>
                      </a:r>
                      <a:r>
                        <a:rPr kumimoji="0" lang="ro-RO" altLang="en-US" sz="1700" b="0" i="0" u="none" strike="noStrike" cap="none" normalizeH="0" baseline="0" dirty="0">
                          <a:ln>
                            <a:noFill/>
                          </a:ln>
                          <a:solidFill>
                            <a:schemeClr val="tx1"/>
                          </a:solidFill>
                          <a:effectLst/>
                          <a:latin typeface="+mn-lt"/>
                          <a:cs typeface="Arial" panose="020B0604020202020204" pitchFamily="34" charset="0"/>
                        </a:rPr>
                        <a:t>ele </a:t>
                      </a:r>
                      <a:r>
                        <a:rPr kumimoji="0" lang="en-US" altLang="en-US" sz="1700" b="0" i="0" u="none" strike="noStrike" cap="none" normalizeH="0" baseline="0" dirty="0">
                          <a:ln>
                            <a:noFill/>
                          </a:ln>
                          <a:solidFill>
                            <a:schemeClr val="tx1"/>
                          </a:solidFill>
                          <a:effectLst/>
                          <a:latin typeface="+mn-lt"/>
                          <a:cs typeface="Arial" panose="020B0604020202020204" pitchFamily="34" charset="0"/>
                        </a:rPr>
                        <a:t>IV</a:t>
                      </a:r>
                      <a:r>
                        <a:rPr kumimoji="0" lang="ro-RO" altLang="en-US" sz="1700" b="0" i="0" u="none" strike="noStrike" cap="none" normalizeH="0" baseline="0" dirty="0">
                          <a:ln>
                            <a:noFill/>
                          </a:ln>
                          <a:solidFill>
                            <a:schemeClr val="tx1"/>
                          </a:solidFill>
                          <a:effectLst/>
                          <a:latin typeface="+mn-lt"/>
                          <a:cs typeface="Arial" panose="020B0604020202020204" pitchFamily="34" charset="0"/>
                        </a:rPr>
                        <a:t>-V</a:t>
                      </a:r>
                      <a:endParaRPr kumimoji="0" lang="en-US" altLang="en-US" sz="1700" b="0" i="0" u="none" strike="noStrike" cap="none" normalizeH="0" baseline="0" dirty="0">
                        <a:ln>
                          <a:noFill/>
                        </a:ln>
                        <a:solidFill>
                          <a:schemeClr val="tx1"/>
                        </a:solidFill>
                        <a:effectLst/>
                        <a:latin typeface="+mn-lt"/>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700" b="0" i="0" u="none" strike="noStrike" cap="none" normalizeH="0" baseline="0" dirty="0">
                        <a:ln>
                          <a:noFill/>
                        </a:ln>
                        <a:solidFill>
                          <a:schemeClr val="tx1"/>
                        </a:solidFill>
                        <a:effectLst/>
                        <a:latin typeface="+mn-lt"/>
                        <a:cs typeface="Arial" panose="020B0604020202020204" pitchFamily="34" charset="0"/>
                      </a:endParaRPr>
                    </a:p>
                  </a:txBody>
                  <a:tcPr marL="91444" marR="91444" marT="45707" marB="4570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vi-VN" altLang="en-US" sz="1700" b="0" i="0" u="none" strike="noStrike" cap="none" normalizeH="0" baseline="0" dirty="0">
                          <a:ln>
                            <a:noFill/>
                          </a:ln>
                          <a:solidFill>
                            <a:schemeClr val="tx1"/>
                          </a:solidFill>
                          <a:effectLst/>
                          <a:latin typeface="Calibri" panose="020F0502020204030204" pitchFamily="34" charset="0"/>
                        </a:rPr>
                        <a:t>Elevii </a:t>
                      </a:r>
                      <a:r>
                        <a:rPr kumimoji="0" lang="ro-RO" altLang="en-US" sz="1700" b="0" i="0" u="none" strike="noStrike" cap="none" normalizeH="0" baseline="0" dirty="0">
                          <a:ln>
                            <a:noFill/>
                          </a:ln>
                          <a:solidFill>
                            <a:schemeClr val="tx1"/>
                          </a:solidFill>
                          <a:effectLst/>
                          <a:latin typeface="Calibri" panose="020F0502020204030204" pitchFamily="34" charset="0"/>
                        </a:rPr>
                        <a:t>devin conștienți de caracteristicile și problemele specifice orașului lor și construiesc în echipă orașul ideal</a:t>
                      </a:r>
                      <a:r>
                        <a:rPr kumimoji="0" lang="vi-VN" altLang="en-US" sz="1700" b="0" i="0" u="none" strike="noStrike" cap="none" normalizeH="0" baseline="0" dirty="0">
                          <a:ln>
                            <a:noFill/>
                          </a:ln>
                          <a:solidFill>
                            <a:schemeClr val="tx1"/>
                          </a:solidFill>
                          <a:effectLst/>
                          <a:latin typeface="Calibri" panose="020F0502020204030204" pitchFamily="34" charset="0"/>
                        </a:rPr>
                        <a:t>.</a:t>
                      </a:r>
                      <a:endParaRPr kumimoji="0" lang="ro-RO" altLang="en-US" sz="1700" b="0" i="0" u="none" strike="noStrike" cap="none" normalizeH="0" baseline="0" dirty="0">
                        <a:ln>
                          <a:noFill/>
                        </a:ln>
                        <a:solidFill>
                          <a:schemeClr val="tx1"/>
                        </a:solidFill>
                        <a:effectLst/>
                        <a:latin typeface="Calibri" panose="020F050202020403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o-RO" altLang="en-US" sz="1700" b="0" i="0" u="none" strike="noStrike" cap="none" normalizeH="0" baseline="0" dirty="0">
                        <a:ln>
                          <a:noFill/>
                        </a:ln>
                        <a:solidFill>
                          <a:schemeClr val="tx1"/>
                        </a:solidFill>
                        <a:effectLst/>
                        <a:latin typeface="Calibri" panose="020F0502020204030204" pitchFamily="34" charset="0"/>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r>
                        <a:rPr kumimoji="0" lang="vi-VN" altLang="en-US" sz="1700" b="0" i="0" u="none" strike="noStrike" cap="none" normalizeH="0" baseline="0" dirty="0">
                          <a:ln>
                            <a:noFill/>
                          </a:ln>
                          <a:solidFill>
                            <a:schemeClr val="tx1"/>
                          </a:solidFill>
                          <a:effectLst/>
                          <a:latin typeface="Calibri" panose="020F0502020204030204" pitchFamily="34" charset="0"/>
                        </a:rPr>
                        <a:t>Elevii </a:t>
                      </a:r>
                      <a:r>
                        <a:rPr kumimoji="0" lang="ro-RO" altLang="en-US" sz="1700" b="0" i="0" u="none" strike="noStrike" cap="none" normalizeH="0" baseline="0" dirty="0">
                          <a:ln>
                            <a:noFill/>
                          </a:ln>
                          <a:solidFill>
                            <a:schemeClr val="tx1"/>
                          </a:solidFill>
                          <a:effectLst/>
                          <a:latin typeface="Calibri" panose="020F0502020204030204" pitchFamily="34" charset="0"/>
                        </a:rPr>
                        <a:t>dobândesc un comportament social activ și responsabil și învață cum să își pună în aplicare ideile pentru a reuși în viață</a:t>
                      </a:r>
                      <a:r>
                        <a:rPr kumimoji="0" lang="vi-VN" altLang="en-US" sz="1700" b="0" i="0" u="none" strike="noStrike" cap="none" normalizeH="0" baseline="0" dirty="0">
                          <a:ln>
                            <a:noFill/>
                          </a:ln>
                          <a:solidFill>
                            <a:schemeClr val="tx1"/>
                          </a:solidFill>
                          <a:effectLst/>
                          <a:latin typeface="Calibri" panose="020F0502020204030204" pitchFamily="34" charset="0"/>
                        </a:rPr>
                        <a:t>.</a:t>
                      </a:r>
                      <a:endParaRPr kumimoji="0" lang="ro-RO" altLang="en-US" sz="1700" b="0" i="0" u="none" strike="noStrike" cap="none" normalizeH="0" baseline="0" dirty="0">
                        <a:ln>
                          <a:noFill/>
                        </a:ln>
                        <a:solidFill>
                          <a:schemeClr val="tx1"/>
                        </a:solidFill>
                        <a:effectLst/>
                        <a:latin typeface="Calibri" panose="020F050202020403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700" b="0" i="0" u="none" strike="noStrike" cap="none" normalizeH="0" baseline="0" dirty="0">
                        <a:ln>
                          <a:noFill/>
                        </a:ln>
                        <a:solidFill>
                          <a:schemeClr val="tx1"/>
                        </a:solidFill>
                        <a:effectLst/>
                        <a:latin typeface="Calibri" panose="020F0502020204030204" pitchFamily="34" charset="0"/>
                        <a:cs typeface="Arial" panose="020B0604020202020204" pitchFamily="34" charset="0"/>
                      </a:endParaRPr>
                    </a:p>
                  </a:txBody>
                  <a:tcPr marL="91444" marR="91444" marT="45707" marB="45707"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40545032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6D33AA04-22AB-462D-B649-C9BDA617B866}"/>
              </a:ext>
            </a:extLst>
          </p:cNvPr>
          <p:cNvSpPr txBox="1">
            <a:spLocks/>
          </p:cNvSpPr>
          <p:nvPr/>
        </p:nvSpPr>
        <p:spPr>
          <a:xfrm>
            <a:off x="0" y="0"/>
            <a:ext cx="9144000" cy="741638"/>
          </a:xfrm>
          <a:prstGeom prst="rect">
            <a:avLst/>
          </a:prstGeom>
          <a:solidFill>
            <a:srgbClr val="008955"/>
          </a:solidFill>
        </p:spPr>
        <p:txBody>
          <a:bodyPr vert="horz" wrap="none" lIns="91440" tIns="45720" rIns="91440" bIns="45720" rtlCol="0" anchor="ctr" anchorCtr="0">
            <a:noAutofit/>
          </a:bodyPr>
          <a:lstStyle>
            <a:lvl1pPr algn="ctr" defTabSz="457200" rtl="0" eaLnBrk="1" latinLnBrk="0" hangingPunct="1">
              <a:spcBef>
                <a:spcPct val="0"/>
              </a:spcBef>
              <a:buNone/>
              <a:defRPr sz="6000" kern="1200">
                <a:solidFill>
                  <a:schemeClr val="tx1"/>
                </a:solidFill>
                <a:latin typeface="+mj-lt"/>
                <a:ea typeface="+mj-ea"/>
                <a:cs typeface="+mj-cs"/>
              </a:defRPr>
            </a:lvl1pPr>
          </a:lstStyle>
          <a:p>
            <a:r>
              <a:rPr lang="ro-RO" sz="3200" b="1" dirty="0">
                <a:solidFill>
                  <a:schemeClr val="bg1"/>
                </a:solidFill>
                <a:latin typeface="+mn-lt"/>
                <a:cs typeface="Helvetica"/>
              </a:rPr>
              <a:t>Prezentare programe JA - gimnaziu</a:t>
            </a:r>
          </a:p>
        </p:txBody>
      </p:sp>
      <p:graphicFrame>
        <p:nvGraphicFramePr>
          <p:cNvPr id="7" name="Table 4">
            <a:extLst>
              <a:ext uri="{FF2B5EF4-FFF2-40B4-BE49-F238E27FC236}">
                <a16:creationId xmlns:a16="http://schemas.microsoft.com/office/drawing/2014/main" id="{3F113EC1-3A37-45C6-B0CB-5B3DD82A60E9}"/>
              </a:ext>
            </a:extLst>
          </p:cNvPr>
          <p:cNvGraphicFramePr>
            <a:graphicFrameLocks noGrp="1"/>
          </p:cNvGraphicFramePr>
          <p:nvPr>
            <p:extLst>
              <p:ext uri="{D42A27DB-BD31-4B8C-83A1-F6EECF244321}">
                <p14:modId xmlns:p14="http://schemas.microsoft.com/office/powerpoint/2010/main" val="3027561400"/>
              </p:ext>
            </p:extLst>
          </p:nvPr>
        </p:nvGraphicFramePr>
        <p:xfrm>
          <a:off x="322597" y="1052736"/>
          <a:ext cx="8497874" cy="4861592"/>
        </p:xfrm>
        <a:graphic>
          <a:graphicData uri="http://schemas.openxmlformats.org/drawingml/2006/table">
            <a:tbl>
              <a:tblPr/>
              <a:tblGrid>
                <a:gridCol w="1879291">
                  <a:extLst>
                    <a:ext uri="{9D8B030D-6E8A-4147-A177-3AD203B41FA5}">
                      <a16:colId xmlns:a16="http://schemas.microsoft.com/office/drawing/2014/main" val="20000"/>
                    </a:ext>
                  </a:extLst>
                </a:gridCol>
                <a:gridCol w="1434008">
                  <a:extLst>
                    <a:ext uri="{9D8B030D-6E8A-4147-A177-3AD203B41FA5}">
                      <a16:colId xmlns:a16="http://schemas.microsoft.com/office/drawing/2014/main" val="20001"/>
                    </a:ext>
                  </a:extLst>
                </a:gridCol>
                <a:gridCol w="5184575">
                  <a:extLst>
                    <a:ext uri="{9D8B030D-6E8A-4147-A177-3AD203B41FA5}">
                      <a16:colId xmlns:a16="http://schemas.microsoft.com/office/drawing/2014/main" val="20002"/>
                    </a:ext>
                  </a:extLst>
                </a:gridCol>
              </a:tblGrid>
              <a:tr h="508052">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700" b="1" i="0" u="none" strike="noStrike" cap="none" normalizeH="0" baseline="0" dirty="0">
                          <a:ln>
                            <a:noFill/>
                          </a:ln>
                          <a:solidFill>
                            <a:srgbClr val="FFFFFF"/>
                          </a:solidFill>
                          <a:effectLst/>
                          <a:latin typeface="+mn-lt"/>
                          <a:cs typeface="Arial" panose="020B0604020202020204" pitchFamily="34" charset="0"/>
                        </a:rPr>
                        <a:t>Program</a:t>
                      </a:r>
                      <a:endParaRPr kumimoji="0" lang="en-US" altLang="en-US" sz="1700" b="1" i="0" u="none" strike="noStrike" cap="none" normalizeH="0" baseline="0" dirty="0">
                        <a:ln>
                          <a:noFill/>
                        </a:ln>
                        <a:solidFill>
                          <a:srgbClr val="FFFFFF"/>
                        </a:solidFill>
                        <a:effectLst/>
                        <a:latin typeface="+mn-lt"/>
                        <a:cs typeface="Arial" panose="020B0604020202020204" pitchFamily="34" charset="0"/>
                      </a:endParaRPr>
                    </a:p>
                  </a:txBody>
                  <a:tcPr marL="91444" marR="91444"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bg1">
                        <a:lumMod val="50000"/>
                      </a:schemeClr>
                    </a:solid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700" b="1" i="0" u="none" strike="noStrike" cap="none" normalizeH="0" baseline="0" dirty="0">
                          <a:ln>
                            <a:noFill/>
                          </a:ln>
                          <a:solidFill>
                            <a:srgbClr val="FFFFFF"/>
                          </a:solidFill>
                          <a:effectLst/>
                          <a:latin typeface="+mn-lt"/>
                          <a:cs typeface="Arial" panose="020B0604020202020204" pitchFamily="34" charset="0"/>
                        </a:rPr>
                        <a:t>Clasa recomandată</a:t>
                      </a:r>
                      <a:endParaRPr kumimoji="0" lang="en-US" altLang="en-US" sz="1700" b="1" i="0" u="none" strike="noStrike" cap="none" normalizeH="0" baseline="0" dirty="0">
                        <a:ln>
                          <a:noFill/>
                        </a:ln>
                        <a:solidFill>
                          <a:srgbClr val="FFFFFF"/>
                        </a:solidFill>
                        <a:effectLst/>
                        <a:latin typeface="+mn-lt"/>
                        <a:cs typeface="Arial" panose="020B0604020202020204" pitchFamily="34" charset="0"/>
                      </a:endParaRPr>
                    </a:p>
                  </a:txBody>
                  <a:tcPr marL="91444" marR="91444"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bg1">
                        <a:lumMod val="50000"/>
                      </a:schemeClr>
                    </a:solid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700" b="1" i="0" u="none" strike="noStrike" cap="none" normalizeH="0" baseline="0" dirty="0">
                          <a:ln>
                            <a:noFill/>
                          </a:ln>
                          <a:solidFill>
                            <a:srgbClr val="FFFFFF"/>
                          </a:solidFill>
                          <a:effectLst/>
                          <a:latin typeface="+mn-lt"/>
                          <a:cs typeface="Arial" panose="020B0604020202020204" pitchFamily="34" charset="0"/>
                        </a:rPr>
                        <a:t>Prezentare</a:t>
                      </a:r>
                      <a:endParaRPr kumimoji="0" lang="en-US" altLang="en-US" sz="1700" b="1" i="0" u="none" strike="noStrike" cap="none" normalizeH="0" baseline="0" dirty="0">
                        <a:ln>
                          <a:noFill/>
                        </a:ln>
                        <a:solidFill>
                          <a:srgbClr val="FFFFFF"/>
                        </a:solidFill>
                        <a:effectLst/>
                        <a:latin typeface="+mn-lt"/>
                        <a:cs typeface="Arial" panose="020B0604020202020204" pitchFamily="34" charset="0"/>
                      </a:endParaRPr>
                    </a:p>
                  </a:txBody>
                  <a:tcPr marL="91444" marR="91444"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bg1">
                        <a:lumMod val="50000"/>
                      </a:schemeClr>
                    </a:solidFill>
                  </a:tcPr>
                </a:tc>
                <a:extLst>
                  <a:ext uri="{0D108BD9-81ED-4DB2-BD59-A6C34878D82A}">
                    <a16:rowId xmlns:a16="http://schemas.microsoft.com/office/drawing/2014/main" val="10000"/>
                  </a:ext>
                </a:extLst>
              </a:tr>
              <a:tr h="720174">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vi-VN" altLang="en-US" sz="1700" b="1" i="0" u="none" strike="noStrike" cap="none" normalizeH="0" baseline="0" dirty="0">
                          <a:ln>
                            <a:noFill/>
                          </a:ln>
                          <a:solidFill>
                            <a:schemeClr val="tx1"/>
                          </a:solidFill>
                          <a:effectLst/>
                          <a:latin typeface="Calibri" panose="020F0502020204030204" pitchFamily="34" charset="0"/>
                        </a:rPr>
                        <a:t>Resursele</a:t>
                      </a:r>
                    </a:p>
                    <a:p>
                      <a:pPr marL="0" marR="0" lvl="0" indent="0" algn="l" defTabSz="914400" rtl="0" eaLnBrk="1" fontAlgn="base" latinLnBrk="0" hangingPunct="1">
                        <a:lnSpc>
                          <a:spcPct val="100000"/>
                        </a:lnSpc>
                        <a:spcBef>
                          <a:spcPct val="0"/>
                        </a:spcBef>
                        <a:spcAft>
                          <a:spcPct val="0"/>
                        </a:spcAft>
                        <a:buClrTx/>
                        <a:buSzTx/>
                        <a:buFontTx/>
                        <a:buNone/>
                        <a:tabLst/>
                      </a:pPr>
                      <a:r>
                        <a:rPr kumimoji="0" lang="it-IT" altLang="en-US" sz="1700" b="1" i="0" u="none" strike="noStrike" cap="none" normalizeH="0" baseline="0" dirty="0">
                          <a:ln>
                            <a:noFill/>
                          </a:ln>
                          <a:solidFill>
                            <a:schemeClr val="tx1"/>
                          </a:solidFill>
                          <a:effectLst/>
                          <a:latin typeface="Calibri" panose="020F0502020204030204" pitchFamily="34" charset="0"/>
                          <a:cs typeface="Arial" panose="020B0604020202020204" pitchFamily="34" charset="0"/>
                        </a:rPr>
                        <a:t>  </a:t>
                      </a:r>
                      <a:endParaRPr kumimoji="0" lang="ro-RO" altLang="en-US" sz="1700" b="1" i="0" u="none" strike="noStrike" cap="none" normalizeH="0" baseline="0" dirty="0">
                        <a:ln>
                          <a:noFill/>
                        </a:ln>
                        <a:solidFill>
                          <a:schemeClr val="tx1"/>
                        </a:solidFill>
                        <a:effectLst/>
                        <a:latin typeface="Calibri" panose="020F0502020204030204" pitchFamily="34" charset="0"/>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o-RO" altLang="en-US" sz="1700" b="1" i="0" u="none" strike="noStrike" cap="none" normalizeH="0" baseline="0" dirty="0">
                        <a:ln>
                          <a:noFill/>
                        </a:ln>
                        <a:solidFill>
                          <a:schemeClr val="tx1"/>
                        </a:solidFill>
                        <a:effectLst/>
                        <a:latin typeface="Calibri" panose="020F0502020204030204" pitchFamily="34" charset="0"/>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700" b="1" i="0" u="none" strike="noStrike" cap="none" normalizeH="0" baseline="0" dirty="0">
                          <a:ln>
                            <a:noFill/>
                          </a:ln>
                          <a:solidFill>
                            <a:schemeClr val="tx1"/>
                          </a:solidFill>
                          <a:effectLst/>
                          <a:latin typeface="Calibri" panose="020F0502020204030204" pitchFamily="34" charset="0"/>
                          <a:cs typeface="Arial" panose="020B0604020202020204" pitchFamily="34" charset="0"/>
                        </a:rPr>
                        <a:t>Este afacerea mea!</a:t>
                      </a:r>
                    </a:p>
                  </a:txBody>
                  <a:tcPr marL="91444" marR="91444"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700" b="0" i="0" u="none" strike="noStrike" cap="none" normalizeH="0" baseline="0" dirty="0">
                          <a:ln>
                            <a:noFill/>
                          </a:ln>
                          <a:solidFill>
                            <a:schemeClr val="tx1"/>
                          </a:solidFill>
                          <a:effectLst/>
                          <a:latin typeface="Calibri" panose="020F0502020204030204" pitchFamily="34" charset="0"/>
                          <a:cs typeface="Arial" panose="020B0604020202020204" pitchFamily="34" charset="0"/>
                        </a:rPr>
                        <a:t>Clasa a VI-a</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o-RO" altLang="en-US" sz="1700" b="0" i="0" u="none" strike="noStrike" cap="none" normalizeH="0" baseline="0" dirty="0">
                        <a:ln>
                          <a:noFill/>
                        </a:ln>
                        <a:solidFill>
                          <a:schemeClr val="tx1"/>
                        </a:solidFill>
                        <a:effectLst/>
                        <a:latin typeface="Calibri" panose="020F0502020204030204" pitchFamily="34" charset="0"/>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o-RO" altLang="en-US" sz="1700" b="0" i="0" u="none" strike="noStrike" cap="none" normalizeH="0" baseline="0" dirty="0">
                        <a:ln>
                          <a:noFill/>
                        </a:ln>
                        <a:solidFill>
                          <a:schemeClr val="tx1"/>
                        </a:solidFill>
                        <a:effectLst/>
                        <a:latin typeface="Calibri" panose="020F0502020204030204" pitchFamily="34" charset="0"/>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700" b="0" i="0" u="none" strike="noStrike" cap="none" normalizeH="0" baseline="0" dirty="0">
                          <a:ln>
                            <a:noFill/>
                          </a:ln>
                          <a:solidFill>
                            <a:schemeClr val="tx1"/>
                          </a:solidFill>
                          <a:effectLst/>
                          <a:latin typeface="Calibri" panose="020F0502020204030204" pitchFamily="34" charset="0"/>
                          <a:cs typeface="Arial" panose="020B0604020202020204" pitchFamily="34" charset="0"/>
                        </a:rPr>
                        <a:t>Clasa a VII-a</a:t>
                      </a:r>
                    </a:p>
                  </a:txBody>
                  <a:tcPr marL="91444" marR="91444"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vi-VN" altLang="en-US" sz="1700" b="0" i="0" u="none" strike="noStrike" cap="none" normalizeH="0" baseline="0" dirty="0">
                          <a:ln>
                            <a:noFill/>
                          </a:ln>
                          <a:solidFill>
                            <a:schemeClr val="tx1"/>
                          </a:solidFill>
                          <a:effectLst/>
                          <a:latin typeface="Calibri" panose="020F0502020204030204" pitchFamily="34" charset="0"/>
                        </a:rPr>
                        <a:t>Elevii vor învăța despre resurse</a:t>
                      </a:r>
                      <a:r>
                        <a:rPr kumimoji="0" lang="ro-RO" altLang="en-US" sz="1700" b="0" i="0" u="none" strike="noStrike" cap="none" normalizeH="0" baseline="0" dirty="0">
                          <a:ln>
                            <a:noFill/>
                          </a:ln>
                          <a:solidFill>
                            <a:schemeClr val="tx1"/>
                          </a:solidFill>
                          <a:effectLst/>
                          <a:latin typeface="Calibri" panose="020F0502020204030204" pitchFamily="34" charset="0"/>
                        </a:rPr>
                        <a:t>le </a:t>
                      </a:r>
                      <a:r>
                        <a:rPr kumimoji="0" lang="vi-VN" altLang="en-US" sz="1700" b="0" i="0" u="none" strike="noStrike" cap="none" normalizeH="0" baseline="0" dirty="0">
                          <a:ln>
                            <a:noFill/>
                          </a:ln>
                          <a:solidFill>
                            <a:schemeClr val="tx1"/>
                          </a:solidFill>
                          <a:effectLst/>
                          <a:latin typeface="Calibri" panose="020F0502020204030204" pitchFamily="34" charset="0"/>
                        </a:rPr>
                        <a:t>și</a:t>
                      </a:r>
                      <a:r>
                        <a:rPr kumimoji="0" lang="ro-RO" altLang="en-US" sz="1700" b="0" i="0" u="none" strike="noStrike" cap="none" normalizeH="0" baseline="0" dirty="0">
                          <a:ln>
                            <a:noFill/>
                          </a:ln>
                          <a:solidFill>
                            <a:schemeClr val="tx1"/>
                          </a:solidFill>
                          <a:effectLst/>
                          <a:latin typeface="Calibri" panose="020F0502020204030204" pitchFamily="34" charset="0"/>
                        </a:rPr>
                        <a:t> utilizarea lor</a:t>
                      </a:r>
                      <a:r>
                        <a:rPr kumimoji="0" lang="vi-VN" altLang="en-US" sz="1700" b="0" i="0" u="none" strike="noStrike" cap="none" normalizeH="0" baseline="0" dirty="0">
                          <a:ln>
                            <a:noFill/>
                          </a:ln>
                          <a:solidFill>
                            <a:schemeClr val="tx1"/>
                          </a:solidFill>
                          <a:effectLst/>
                          <a:latin typeface="Calibri" panose="020F0502020204030204" pitchFamily="34" charset="0"/>
                        </a:rPr>
                        <a:t> în lumea afacerilor</a:t>
                      </a:r>
                      <a:r>
                        <a:rPr kumimoji="0" lang="ro-RO" altLang="en-US" sz="1700" b="0" i="0" u="none" strike="noStrike" cap="none" normalizeH="0" baseline="0" dirty="0">
                          <a:ln>
                            <a:noFill/>
                          </a:ln>
                          <a:solidFill>
                            <a:schemeClr val="tx1"/>
                          </a:solidFill>
                          <a:effectLst/>
                          <a:latin typeface="Calibri" panose="020F0502020204030204" pitchFamily="34" charset="0"/>
                        </a:rPr>
                        <a:t> în mod economic și ecologic</a:t>
                      </a:r>
                      <a:r>
                        <a:rPr kumimoji="0" lang="vi-VN" altLang="en-US" sz="1700" b="0" i="0" u="none" strike="noStrike" cap="none" normalizeH="0" baseline="0" dirty="0">
                          <a:ln>
                            <a:noFill/>
                          </a:ln>
                          <a:solidFill>
                            <a:schemeClr val="tx1"/>
                          </a:solidFill>
                          <a:effectLst/>
                          <a:latin typeface="Calibri" panose="020F0502020204030204" pitchFamily="34" charset="0"/>
                        </a:rPr>
                        <a:t>.</a:t>
                      </a:r>
                      <a:endParaRPr kumimoji="0" lang="ro-RO" altLang="en-US" sz="1700" b="0" i="0" u="none" strike="noStrike" cap="none" normalizeH="0" baseline="0" dirty="0">
                        <a:ln>
                          <a:noFill/>
                        </a:ln>
                        <a:solidFill>
                          <a:schemeClr val="tx1"/>
                        </a:solidFill>
                        <a:effectLst/>
                        <a:latin typeface="Calibri" panose="020F050202020403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o-RO" altLang="en-US" sz="1100" b="0" i="0" u="none" strike="noStrike" cap="none" normalizeH="0" baseline="0" dirty="0">
                        <a:ln>
                          <a:noFill/>
                        </a:ln>
                        <a:solidFill>
                          <a:schemeClr val="tx1"/>
                        </a:solidFill>
                        <a:effectLst/>
                        <a:latin typeface="Calibri" panose="020F050202020403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700" b="0" i="0" u="none" strike="noStrike" cap="none" normalizeH="0" baseline="0" dirty="0">
                          <a:ln>
                            <a:noFill/>
                          </a:ln>
                          <a:solidFill>
                            <a:schemeClr val="tx1"/>
                          </a:solidFill>
                          <a:effectLst/>
                          <a:latin typeface="Calibri" panose="020F0502020204030204" pitchFamily="34" charset="0"/>
                        </a:rPr>
                        <a:t>Elevii vor prinde gustul inițierii și conducerii unei afaceri și vor învăța ce înseamnă să duci un proiect la bun sfârșit.</a:t>
                      </a:r>
                    </a:p>
                  </a:txBody>
                  <a:tcPr marL="91444" marR="91444"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87432">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700" b="1" i="0" u="none" strike="noStrike" cap="none" normalizeH="0" baseline="0" dirty="0">
                          <a:ln>
                            <a:noFill/>
                          </a:ln>
                          <a:solidFill>
                            <a:schemeClr val="tx1"/>
                          </a:solidFill>
                          <a:effectLst/>
                          <a:latin typeface="Calibri" panose="020F0502020204030204" pitchFamily="34" charset="0"/>
                        </a:rPr>
                        <a:t>Finanțele mele!</a:t>
                      </a:r>
                      <a:endParaRPr kumimoji="0" lang="it-IT" altLang="en-US" sz="1700" b="1" i="0" u="none" strike="noStrike" cap="none" normalizeH="0" baseline="0" dirty="0">
                        <a:ln>
                          <a:noFill/>
                        </a:ln>
                        <a:solidFill>
                          <a:schemeClr val="tx1"/>
                        </a:solidFill>
                        <a:effectLst/>
                        <a:latin typeface="Calibri" panose="020F0502020204030204" pitchFamily="34" charset="0"/>
                        <a:cs typeface="Arial" panose="020B0604020202020204" pitchFamily="34" charset="0"/>
                      </a:endParaRPr>
                    </a:p>
                  </a:txBody>
                  <a:tcPr marL="91444" marR="91444"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700" b="0" i="0" u="none" strike="noStrike" cap="none" normalizeH="0" baseline="0" dirty="0">
                          <a:ln>
                            <a:noFill/>
                          </a:ln>
                          <a:solidFill>
                            <a:schemeClr val="tx1"/>
                          </a:solidFill>
                          <a:effectLst/>
                          <a:latin typeface="Calibri" panose="020F0502020204030204" pitchFamily="34" charset="0"/>
                        </a:rPr>
                        <a:t>Clasa a VII-a</a:t>
                      </a:r>
                      <a:endParaRPr kumimoji="0" lang="en-US" altLang="en-US" sz="1700" b="0" i="0" u="none" strike="noStrike" cap="none" normalizeH="0" baseline="0" dirty="0">
                        <a:ln>
                          <a:noFill/>
                        </a:ln>
                        <a:solidFill>
                          <a:schemeClr val="tx1"/>
                        </a:solidFill>
                        <a:effectLst/>
                        <a:latin typeface="Calibri" panose="020F0502020204030204" pitchFamily="34" charset="0"/>
                        <a:cs typeface="Arial" panose="020B0604020202020204" pitchFamily="34" charset="0"/>
                      </a:endParaRPr>
                    </a:p>
                  </a:txBody>
                  <a:tcPr marL="91444" marR="91444"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700" b="0" i="0" u="none" strike="noStrike" cap="none" normalizeH="0" baseline="0" dirty="0">
                          <a:ln>
                            <a:noFill/>
                          </a:ln>
                          <a:solidFill>
                            <a:schemeClr val="tx1"/>
                          </a:solidFill>
                          <a:effectLst/>
                          <a:latin typeface="Calibri" panose="020F0502020204030204" pitchFamily="34" charset="0"/>
                        </a:rPr>
                        <a:t> Elevii vor înțelege rolul banilor, al consumului și economiilor și vor învăța să folosească gândirea creativă pentru a economisi și cheltui înțelept.</a:t>
                      </a:r>
                    </a:p>
                  </a:txBody>
                  <a:tcPr marL="91444" marR="91444"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82488">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700" b="1" i="0" u="none" strike="noStrike" cap="none" normalizeH="0" baseline="0" dirty="0">
                          <a:ln>
                            <a:noFill/>
                          </a:ln>
                          <a:solidFill>
                            <a:schemeClr val="tx1"/>
                          </a:solidFill>
                          <a:effectLst/>
                          <a:latin typeface="Calibri" panose="020F0502020204030204" pitchFamily="34" charset="0"/>
                        </a:rPr>
                        <a:t>Economia și succesul</a:t>
                      </a:r>
                      <a:endParaRPr kumimoji="0" lang="ro-RO" altLang="en-US" sz="1700" b="1" i="0" u="none" strike="noStrike" cap="none" normalizeH="0" baseline="0" dirty="0">
                        <a:ln>
                          <a:noFill/>
                        </a:ln>
                        <a:solidFill>
                          <a:schemeClr val="tx1"/>
                        </a:solidFill>
                        <a:effectLst/>
                        <a:latin typeface="Calibri" panose="020F0502020204030204" pitchFamily="34" charset="0"/>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o-RO" altLang="en-US" sz="1700" b="1" i="0" u="none" strike="noStrike" cap="none" normalizeH="0" baseline="0" dirty="0">
                        <a:ln>
                          <a:noFill/>
                        </a:ln>
                        <a:solidFill>
                          <a:schemeClr val="tx1"/>
                        </a:solidFill>
                        <a:effectLst/>
                        <a:latin typeface="Calibri" panose="020F0502020204030204" pitchFamily="34" charset="0"/>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700" b="1" i="0" u="none" strike="noStrike" cap="none" normalizeH="0" baseline="0" dirty="0" err="1">
                          <a:ln>
                            <a:noFill/>
                          </a:ln>
                          <a:solidFill>
                            <a:schemeClr val="tx1"/>
                          </a:solidFill>
                          <a:effectLst/>
                          <a:latin typeface="Calibri" panose="020F0502020204030204" pitchFamily="34" charset="0"/>
                          <a:cs typeface="Arial" panose="020B0604020202020204" pitchFamily="34" charset="0"/>
                        </a:rPr>
                        <a:t>Prevenirea</a:t>
                      </a:r>
                      <a:r>
                        <a:rPr kumimoji="0" lang="en-US" altLang="en-US" sz="1700" b="1" i="0" u="none" strike="noStrike" cap="none" normalizeH="0" baseline="0" dirty="0">
                          <a:ln>
                            <a:noFill/>
                          </a:ln>
                          <a:solidFill>
                            <a:schemeClr val="tx1"/>
                          </a:solidFill>
                          <a:effectLst/>
                          <a:latin typeface="Calibri" panose="020F0502020204030204" pitchFamily="34" charset="0"/>
                          <a:cs typeface="Arial" panose="020B0604020202020204" pitchFamily="34" charset="0"/>
                        </a:rPr>
                        <a:t> </a:t>
                      </a:r>
                      <a:r>
                        <a:rPr kumimoji="0" lang="en-US" altLang="en-US" sz="1700" b="1" i="0" u="none" strike="noStrike" cap="none" normalizeH="0" baseline="0" dirty="0" err="1">
                          <a:ln>
                            <a:noFill/>
                          </a:ln>
                          <a:solidFill>
                            <a:schemeClr val="tx1"/>
                          </a:solidFill>
                          <a:effectLst/>
                          <a:latin typeface="Calibri" panose="020F0502020204030204" pitchFamily="34" charset="0"/>
                          <a:cs typeface="Arial" panose="020B0604020202020204" pitchFamily="34" charset="0"/>
                        </a:rPr>
                        <a:t>abandonului</a:t>
                      </a:r>
                      <a:r>
                        <a:rPr kumimoji="0" lang="en-US" altLang="en-US" sz="1700" b="1" i="0" u="none" strike="noStrike" cap="none" normalizeH="0" baseline="0" dirty="0">
                          <a:ln>
                            <a:noFill/>
                          </a:ln>
                          <a:solidFill>
                            <a:schemeClr val="tx1"/>
                          </a:solidFill>
                          <a:effectLst/>
                          <a:latin typeface="Calibri" panose="020F0502020204030204" pitchFamily="34" charset="0"/>
                          <a:cs typeface="Arial" panose="020B0604020202020204" pitchFamily="34" charset="0"/>
                        </a:rPr>
                        <a:t> </a:t>
                      </a:r>
                      <a:r>
                        <a:rPr kumimoji="0" lang="en-US" altLang="en-US" sz="1700" b="1" i="0" u="none" strike="noStrike" cap="none" normalizeH="0" baseline="0" dirty="0" err="1">
                          <a:ln>
                            <a:noFill/>
                          </a:ln>
                          <a:solidFill>
                            <a:schemeClr val="tx1"/>
                          </a:solidFill>
                          <a:effectLst/>
                          <a:latin typeface="Calibri" panose="020F0502020204030204" pitchFamily="34" charset="0"/>
                          <a:cs typeface="Arial" panose="020B0604020202020204" pitchFamily="34" charset="0"/>
                        </a:rPr>
                        <a:t>școla</a:t>
                      </a:r>
                      <a:r>
                        <a:rPr kumimoji="0" lang="ro-RO" altLang="en-US" sz="1700" b="1" i="0" u="none" strike="noStrike" cap="none" normalizeH="0" baseline="0" dirty="0">
                          <a:ln>
                            <a:noFill/>
                          </a:ln>
                          <a:solidFill>
                            <a:schemeClr val="tx1"/>
                          </a:solidFill>
                          <a:effectLst/>
                          <a:latin typeface="Calibri" panose="020F0502020204030204" pitchFamily="34" charset="0"/>
                          <a:cs typeface="Arial" panose="020B0604020202020204" pitchFamily="34" charset="0"/>
                        </a:rPr>
                        <a:t>r</a:t>
                      </a:r>
                      <a:endParaRPr kumimoji="0" lang="en-US" altLang="en-US" sz="1700" b="1" i="0" u="none" strike="noStrike" cap="none" normalizeH="0" baseline="0" dirty="0">
                        <a:ln>
                          <a:noFill/>
                        </a:ln>
                        <a:solidFill>
                          <a:schemeClr val="tx1"/>
                        </a:solidFill>
                        <a:effectLst/>
                        <a:latin typeface="Calibri" panose="020F0502020204030204" pitchFamily="34" charset="0"/>
                        <a:cs typeface="Arial" panose="020B0604020202020204" pitchFamily="34" charset="0"/>
                      </a:endParaRPr>
                    </a:p>
                  </a:txBody>
                  <a:tcPr marL="91444" marR="91444"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700" b="0" i="0" u="none" strike="noStrike" cap="none" normalizeH="0" baseline="0" dirty="0">
                          <a:ln>
                            <a:noFill/>
                          </a:ln>
                          <a:solidFill>
                            <a:schemeClr val="tx1"/>
                          </a:solidFill>
                          <a:effectLst/>
                          <a:latin typeface="Calibri" panose="020F0502020204030204" pitchFamily="34" charset="0"/>
                        </a:rPr>
                        <a:t>Clasele VIII-IX</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o-RO" altLang="en-US" sz="1700" b="0" i="0" u="none" strike="noStrike" cap="none" normalizeH="0" baseline="0" dirty="0">
                        <a:ln>
                          <a:noFill/>
                        </a:ln>
                        <a:solidFill>
                          <a:schemeClr val="tx1"/>
                        </a:solidFill>
                        <a:effectLst/>
                        <a:latin typeface="Calibri" panose="020F0502020204030204" pitchFamily="34" charset="0"/>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o-RO" altLang="en-US" sz="1700" b="0" i="0" u="none" strike="noStrike" cap="none" normalizeH="0" baseline="0" dirty="0">
                        <a:ln>
                          <a:noFill/>
                        </a:ln>
                        <a:solidFill>
                          <a:schemeClr val="tx1"/>
                        </a:solidFill>
                        <a:effectLst/>
                        <a:latin typeface="Calibri" panose="020F0502020204030204" pitchFamily="34" charset="0"/>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o-RO" altLang="en-US" sz="1700" b="0" i="0" u="none" strike="noStrike" cap="none" normalizeH="0" baseline="0" dirty="0">
                        <a:ln>
                          <a:noFill/>
                        </a:ln>
                        <a:solidFill>
                          <a:schemeClr val="tx1"/>
                        </a:solidFill>
                        <a:effectLst/>
                        <a:latin typeface="Calibri" panose="020F0502020204030204" pitchFamily="34" charset="0"/>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700" b="0" i="0" u="none" strike="noStrike" cap="none" normalizeH="0" baseline="0" dirty="0">
                          <a:ln>
                            <a:noFill/>
                          </a:ln>
                          <a:solidFill>
                            <a:schemeClr val="tx1"/>
                          </a:solidFill>
                          <a:effectLst/>
                          <a:latin typeface="Calibri" panose="020F0502020204030204" pitchFamily="34" charset="0"/>
                          <a:cs typeface="Arial" panose="020B0604020202020204" pitchFamily="34" charset="0"/>
                        </a:rPr>
                        <a:t>Clasele VIII-IX</a:t>
                      </a:r>
                    </a:p>
                  </a:txBody>
                  <a:tcPr marL="91444" marR="91444"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vi-VN" altLang="en-US" sz="1700" b="0" i="0" u="none" strike="noStrike" cap="none" normalizeH="0" baseline="0" dirty="0">
                          <a:ln>
                            <a:noFill/>
                          </a:ln>
                          <a:solidFill>
                            <a:schemeClr val="tx1"/>
                          </a:solidFill>
                          <a:effectLst/>
                          <a:latin typeface="Calibri" panose="020F0502020204030204" pitchFamily="34" charset="0"/>
                        </a:rPr>
                        <a:t>Elevii vor învăța care sunt opțiunile </a:t>
                      </a:r>
                      <a:r>
                        <a:rPr kumimoji="0" lang="ro-RO" altLang="en-US" sz="1700" b="0" i="0" u="none" strike="noStrike" cap="none" normalizeH="0" baseline="0" dirty="0">
                          <a:ln>
                            <a:noFill/>
                          </a:ln>
                          <a:solidFill>
                            <a:schemeClr val="tx1"/>
                          </a:solidFill>
                          <a:effectLst/>
                          <a:latin typeface="Calibri" panose="020F0502020204030204" pitchFamily="34" charset="0"/>
                        </a:rPr>
                        <a:t>lor de educație și</a:t>
                      </a:r>
                      <a:r>
                        <a:rPr kumimoji="0" lang="vi-VN" altLang="en-US" sz="1700" b="0" i="0" u="none" strike="noStrike" cap="none" normalizeH="0" baseline="0" dirty="0">
                          <a:ln>
                            <a:noFill/>
                          </a:ln>
                          <a:solidFill>
                            <a:schemeClr val="tx1"/>
                          </a:solidFill>
                          <a:effectLst/>
                          <a:latin typeface="Calibri" panose="020F0502020204030204" pitchFamily="34" charset="0"/>
                        </a:rPr>
                        <a:t> carieră</a:t>
                      </a:r>
                      <a:r>
                        <a:rPr kumimoji="0" lang="ro-RO" altLang="en-US" sz="1700" b="0" i="0" u="none" strike="noStrike" cap="none" normalizeH="0" baseline="0" dirty="0">
                          <a:ln>
                            <a:noFill/>
                          </a:ln>
                          <a:solidFill>
                            <a:schemeClr val="tx1"/>
                          </a:solidFill>
                          <a:effectLst/>
                          <a:latin typeface="Calibri" panose="020F0502020204030204" pitchFamily="34" charset="0"/>
                        </a:rPr>
                        <a:t>, pe baza </a:t>
                      </a:r>
                      <a:r>
                        <a:rPr kumimoji="0" lang="vi-VN" altLang="en-US" sz="1700" b="0" i="0" u="none" strike="noStrike" cap="none" normalizeH="0" baseline="0" dirty="0">
                          <a:ln>
                            <a:noFill/>
                          </a:ln>
                          <a:solidFill>
                            <a:schemeClr val="tx1"/>
                          </a:solidFill>
                          <a:effectLst/>
                          <a:latin typeface="Calibri" panose="020F0502020204030204" pitchFamily="34" charset="0"/>
                        </a:rPr>
                        <a:t>abilitățil</a:t>
                      </a:r>
                      <a:r>
                        <a:rPr kumimoji="0" lang="ro-RO" altLang="en-US" sz="1700" b="0" i="0" u="none" strike="noStrike" cap="none" normalizeH="0" baseline="0" dirty="0">
                          <a:ln>
                            <a:noFill/>
                          </a:ln>
                          <a:solidFill>
                            <a:schemeClr val="tx1"/>
                          </a:solidFill>
                          <a:effectLst/>
                          <a:latin typeface="Calibri" panose="020F0502020204030204" pitchFamily="34" charset="0"/>
                        </a:rPr>
                        <a:t>or</a:t>
                      </a:r>
                      <a:r>
                        <a:rPr kumimoji="0" lang="vi-VN" altLang="en-US" sz="1700" b="0" i="0" u="none" strike="noStrike" cap="none" normalizeH="0" baseline="0" dirty="0">
                          <a:ln>
                            <a:noFill/>
                          </a:ln>
                          <a:solidFill>
                            <a:schemeClr val="tx1"/>
                          </a:solidFill>
                          <a:effectLst/>
                          <a:latin typeface="Calibri" panose="020F0502020204030204" pitchFamily="34" charset="0"/>
                        </a:rPr>
                        <a:t>, interesel</a:t>
                      </a:r>
                      <a:r>
                        <a:rPr kumimoji="0" lang="ro-RO" altLang="en-US" sz="1700" b="0" i="0" u="none" strike="noStrike" cap="none" normalizeH="0" baseline="0" dirty="0">
                          <a:ln>
                            <a:noFill/>
                          </a:ln>
                          <a:solidFill>
                            <a:schemeClr val="tx1"/>
                          </a:solidFill>
                          <a:effectLst/>
                          <a:latin typeface="Calibri" panose="020F0502020204030204" pitchFamily="34" charset="0"/>
                        </a:rPr>
                        <a:t>or</a:t>
                      </a:r>
                      <a:r>
                        <a:rPr kumimoji="0" lang="vi-VN" altLang="en-US" sz="1700" b="0" i="0" u="none" strike="noStrike" cap="none" normalizeH="0" baseline="0" dirty="0">
                          <a:ln>
                            <a:noFill/>
                          </a:ln>
                          <a:solidFill>
                            <a:schemeClr val="tx1"/>
                          </a:solidFill>
                          <a:effectLst/>
                          <a:latin typeface="Calibri" panose="020F0502020204030204" pitchFamily="34" charset="0"/>
                        </a:rPr>
                        <a:t> și valorile personale.</a:t>
                      </a:r>
                      <a:endParaRPr kumimoji="0" lang="ro-RO" altLang="en-US" sz="1700" b="0" i="0" u="none" strike="noStrike" cap="none" normalizeH="0" baseline="0" dirty="0">
                        <a:ln>
                          <a:noFill/>
                        </a:ln>
                        <a:solidFill>
                          <a:schemeClr val="tx1"/>
                        </a:solidFill>
                        <a:effectLst/>
                        <a:latin typeface="Calibri" panose="020F050202020403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o-RO" altLang="en-US" sz="1200" b="0" i="0" u="none" strike="noStrike" cap="none" normalizeH="0" baseline="0" dirty="0">
                        <a:ln>
                          <a:noFill/>
                        </a:ln>
                        <a:solidFill>
                          <a:schemeClr val="tx1"/>
                        </a:solidFill>
                        <a:effectLst/>
                        <a:latin typeface="Calibri" panose="020F050202020403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700" b="0" i="0" u="none" strike="noStrike" cap="none" normalizeH="0" baseline="0" dirty="0">
                          <a:ln>
                            <a:noFill/>
                          </a:ln>
                          <a:solidFill>
                            <a:schemeClr val="tx1"/>
                          </a:solidFill>
                          <a:effectLst/>
                          <a:latin typeface="Calibri" panose="020F0502020204030204" pitchFamily="34" charset="0"/>
                        </a:rPr>
                        <a:t>Elevii vor dezvolta o atitudine pozitivă față de necesitatea educației pentru viitor, înțelegând beneficiile concrete ale educației pe care o primesc în școală.</a:t>
                      </a:r>
                    </a:p>
                  </a:txBody>
                  <a:tcPr marL="91444" marR="91444"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7270284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5190EDAE-EDC6-4C07-9743-E2B48136C2B1}"/>
              </a:ext>
            </a:extLst>
          </p:cNvPr>
          <p:cNvSpPr txBox="1">
            <a:spLocks/>
          </p:cNvSpPr>
          <p:nvPr/>
        </p:nvSpPr>
        <p:spPr>
          <a:xfrm>
            <a:off x="0" y="0"/>
            <a:ext cx="9144000" cy="741638"/>
          </a:xfrm>
          <a:prstGeom prst="rect">
            <a:avLst/>
          </a:prstGeom>
          <a:solidFill>
            <a:srgbClr val="008955"/>
          </a:solidFill>
        </p:spPr>
        <p:txBody>
          <a:bodyPr vert="horz" wrap="none" lIns="91440" tIns="45720" rIns="91440" bIns="45720" rtlCol="0" anchor="ctr" anchorCtr="0">
            <a:noAutofit/>
          </a:bodyPr>
          <a:lstStyle>
            <a:lvl1pPr algn="ctr" defTabSz="457200" rtl="0" eaLnBrk="1" latinLnBrk="0" hangingPunct="1">
              <a:spcBef>
                <a:spcPct val="0"/>
              </a:spcBef>
              <a:buNone/>
              <a:defRPr sz="6000" kern="1200">
                <a:solidFill>
                  <a:schemeClr val="tx1"/>
                </a:solidFill>
                <a:latin typeface="+mj-lt"/>
                <a:ea typeface="+mj-ea"/>
                <a:cs typeface="+mj-cs"/>
              </a:defRPr>
            </a:lvl1pPr>
          </a:lstStyle>
          <a:p>
            <a:r>
              <a:rPr lang="ro-RO" sz="3200" b="1" dirty="0">
                <a:solidFill>
                  <a:schemeClr val="bg1"/>
                </a:solidFill>
                <a:latin typeface="+mn-lt"/>
                <a:cs typeface="Helvetica"/>
              </a:rPr>
              <a:t>Prezentare programe JA - liceu</a:t>
            </a:r>
          </a:p>
        </p:txBody>
      </p:sp>
      <p:graphicFrame>
        <p:nvGraphicFramePr>
          <p:cNvPr id="6" name="Table 4">
            <a:extLst>
              <a:ext uri="{FF2B5EF4-FFF2-40B4-BE49-F238E27FC236}">
                <a16:creationId xmlns:a16="http://schemas.microsoft.com/office/drawing/2014/main" id="{B3D44BBA-C0B1-48C9-A5BC-11293063AEA5}"/>
              </a:ext>
            </a:extLst>
          </p:cNvPr>
          <p:cNvGraphicFramePr>
            <a:graphicFrameLocks noGrp="1"/>
          </p:cNvGraphicFramePr>
          <p:nvPr>
            <p:extLst>
              <p:ext uri="{D42A27DB-BD31-4B8C-83A1-F6EECF244321}">
                <p14:modId xmlns:p14="http://schemas.microsoft.com/office/powerpoint/2010/main" val="224962918"/>
              </p:ext>
            </p:extLst>
          </p:nvPr>
        </p:nvGraphicFramePr>
        <p:xfrm>
          <a:off x="154620" y="784008"/>
          <a:ext cx="8989380" cy="5669328"/>
        </p:xfrm>
        <a:graphic>
          <a:graphicData uri="http://schemas.openxmlformats.org/drawingml/2006/table">
            <a:tbl>
              <a:tblPr/>
              <a:tblGrid>
                <a:gridCol w="2247466">
                  <a:extLst>
                    <a:ext uri="{9D8B030D-6E8A-4147-A177-3AD203B41FA5}">
                      <a16:colId xmlns:a16="http://schemas.microsoft.com/office/drawing/2014/main" val="20000"/>
                    </a:ext>
                  </a:extLst>
                </a:gridCol>
                <a:gridCol w="1301243">
                  <a:extLst>
                    <a:ext uri="{9D8B030D-6E8A-4147-A177-3AD203B41FA5}">
                      <a16:colId xmlns:a16="http://schemas.microsoft.com/office/drawing/2014/main" val="20001"/>
                    </a:ext>
                  </a:extLst>
                </a:gridCol>
                <a:gridCol w="5440671">
                  <a:extLst>
                    <a:ext uri="{9D8B030D-6E8A-4147-A177-3AD203B41FA5}">
                      <a16:colId xmlns:a16="http://schemas.microsoft.com/office/drawing/2014/main" val="20002"/>
                    </a:ext>
                  </a:extLst>
                </a:gridCol>
              </a:tblGrid>
              <a:tr h="221240">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600" b="1" i="0" u="none" strike="noStrike" cap="none" normalizeH="0" baseline="0" dirty="0">
                          <a:ln>
                            <a:noFill/>
                          </a:ln>
                          <a:solidFill>
                            <a:srgbClr val="FFFFFF"/>
                          </a:solidFill>
                          <a:effectLst/>
                          <a:latin typeface="+mn-lt"/>
                          <a:cs typeface="Arial" panose="020B0604020202020204" pitchFamily="34" charset="0"/>
                        </a:rPr>
                        <a:t>Program</a:t>
                      </a:r>
                      <a:endParaRPr kumimoji="0" lang="en-US" altLang="en-US" sz="1600" b="1" i="0" u="none" strike="noStrike" cap="none" normalizeH="0" baseline="0" dirty="0">
                        <a:ln>
                          <a:noFill/>
                        </a:ln>
                        <a:solidFill>
                          <a:srgbClr val="FFFFFF"/>
                        </a:solidFill>
                        <a:effectLst/>
                        <a:latin typeface="+mn-lt"/>
                        <a:cs typeface="Arial" panose="020B0604020202020204" pitchFamily="34" charset="0"/>
                      </a:endParaRPr>
                    </a:p>
                  </a:txBody>
                  <a:tcPr marL="91444" marR="91444"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bg1">
                        <a:lumMod val="50000"/>
                      </a:schemeClr>
                    </a:solid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600" b="1" i="0" u="none" strike="noStrike" cap="none" normalizeH="0" baseline="0" dirty="0">
                          <a:ln>
                            <a:noFill/>
                          </a:ln>
                          <a:solidFill>
                            <a:srgbClr val="FFFFFF"/>
                          </a:solidFill>
                          <a:effectLst/>
                          <a:latin typeface="+mn-lt"/>
                          <a:cs typeface="Arial" panose="020B0604020202020204" pitchFamily="34" charset="0"/>
                        </a:rPr>
                        <a:t>Clasa recomandată</a:t>
                      </a:r>
                      <a:endParaRPr kumimoji="0" lang="en-US" altLang="en-US" sz="1600" b="1" i="0" u="none" strike="noStrike" cap="none" normalizeH="0" baseline="0" dirty="0">
                        <a:ln>
                          <a:noFill/>
                        </a:ln>
                        <a:solidFill>
                          <a:srgbClr val="FFFFFF"/>
                        </a:solidFill>
                        <a:effectLst/>
                        <a:latin typeface="+mn-lt"/>
                        <a:cs typeface="Arial" panose="020B0604020202020204" pitchFamily="34" charset="0"/>
                      </a:endParaRPr>
                    </a:p>
                  </a:txBody>
                  <a:tcPr marL="91444" marR="91444"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bg1">
                        <a:lumMod val="50000"/>
                      </a:schemeClr>
                    </a:solid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600" b="1" i="0" u="none" strike="noStrike" cap="none" normalizeH="0" baseline="0" dirty="0">
                          <a:ln>
                            <a:noFill/>
                          </a:ln>
                          <a:solidFill>
                            <a:srgbClr val="FFFFFF"/>
                          </a:solidFill>
                          <a:effectLst/>
                          <a:latin typeface="+mn-lt"/>
                          <a:cs typeface="Arial" panose="020B0604020202020204" pitchFamily="34" charset="0"/>
                        </a:rPr>
                        <a:t>Prezentare</a:t>
                      </a:r>
                      <a:endParaRPr kumimoji="0" lang="en-US" altLang="en-US" sz="1600" b="1" i="0" u="none" strike="noStrike" cap="none" normalizeH="0" baseline="0" dirty="0">
                        <a:ln>
                          <a:noFill/>
                        </a:ln>
                        <a:solidFill>
                          <a:srgbClr val="FFFFFF"/>
                        </a:solidFill>
                        <a:effectLst/>
                        <a:latin typeface="+mn-lt"/>
                        <a:cs typeface="Arial" panose="020B0604020202020204" pitchFamily="34" charset="0"/>
                      </a:endParaRPr>
                    </a:p>
                  </a:txBody>
                  <a:tcPr marL="91444" marR="91444"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bg1">
                        <a:lumMod val="50000"/>
                      </a:schemeClr>
                    </a:solidFill>
                  </a:tcPr>
                </a:tc>
                <a:extLst>
                  <a:ext uri="{0D108BD9-81ED-4DB2-BD59-A6C34878D82A}">
                    <a16:rowId xmlns:a16="http://schemas.microsoft.com/office/drawing/2014/main" val="10000"/>
                  </a:ext>
                </a:extLst>
              </a:tr>
              <a:tr h="751187">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600" b="1" i="0" u="none" strike="noStrike" cap="none" normalizeH="0" baseline="0" dirty="0">
                          <a:ln>
                            <a:noFill/>
                          </a:ln>
                          <a:solidFill>
                            <a:schemeClr val="tx1"/>
                          </a:solidFill>
                          <a:effectLst/>
                          <a:latin typeface="+mn-lt"/>
                          <a:cs typeface="Arial" panose="020B0604020202020204" pitchFamily="34" charset="0"/>
                        </a:rPr>
                        <a:t>Mini-compania</a:t>
                      </a:r>
                      <a:endParaRPr kumimoji="0" lang="en-US" altLang="en-US" sz="1600" b="1" i="0" u="none" strike="noStrike" cap="none" normalizeH="0" baseline="0" dirty="0">
                        <a:ln>
                          <a:noFill/>
                        </a:ln>
                        <a:solidFill>
                          <a:schemeClr val="tx1"/>
                        </a:solidFill>
                        <a:effectLst/>
                        <a:latin typeface="+mn-lt"/>
                        <a:cs typeface="Arial" panose="020B0604020202020204" pitchFamily="34" charset="0"/>
                      </a:endParaRPr>
                    </a:p>
                  </a:txBody>
                  <a:tcPr marL="91444" marR="91444"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600" b="0" i="0" u="none" strike="noStrike" cap="none" normalizeH="0" baseline="0" dirty="0">
                          <a:ln>
                            <a:noFill/>
                          </a:ln>
                          <a:solidFill>
                            <a:schemeClr val="tx1"/>
                          </a:solidFill>
                          <a:effectLst/>
                          <a:latin typeface="+mn-lt"/>
                          <a:cs typeface="Arial" panose="020B0604020202020204" pitchFamily="34" charset="0"/>
                        </a:rPr>
                        <a:t>Clasele X-XI</a:t>
                      </a:r>
                      <a:endParaRPr kumimoji="0" lang="en-US" altLang="en-US" sz="1600" b="0" i="0" u="none" strike="noStrike" cap="none" normalizeH="0" baseline="0" dirty="0">
                        <a:ln>
                          <a:noFill/>
                        </a:ln>
                        <a:solidFill>
                          <a:schemeClr val="tx1"/>
                        </a:solidFill>
                        <a:effectLst/>
                        <a:latin typeface="+mn-lt"/>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en-US" sz="1600" b="0" i="0" u="none" strike="noStrike" cap="none" normalizeH="0" baseline="0" dirty="0">
                        <a:ln>
                          <a:noFill/>
                        </a:ln>
                        <a:solidFill>
                          <a:schemeClr val="tx1"/>
                        </a:solidFill>
                        <a:effectLst/>
                        <a:latin typeface="+mn-lt"/>
                        <a:cs typeface="Arial" panose="020B0604020202020204" pitchFamily="34" charset="0"/>
                      </a:endParaRPr>
                    </a:p>
                  </a:txBody>
                  <a:tcPr marL="91444" marR="91444"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err="1">
                          <a:ln>
                            <a:noFill/>
                          </a:ln>
                          <a:solidFill>
                            <a:schemeClr val="tx1"/>
                          </a:solidFill>
                          <a:effectLst/>
                          <a:latin typeface="+mn-lt"/>
                          <a:cs typeface="Arial" panose="020B0604020202020204" pitchFamily="34" charset="0"/>
                        </a:rPr>
                        <a:t>Elevii</a:t>
                      </a:r>
                      <a:r>
                        <a:rPr kumimoji="0" lang="en-US" altLang="en-US" sz="1600" b="0" i="0" u="none" strike="noStrike" cap="none" normalizeH="0" baseline="0" dirty="0">
                          <a:ln>
                            <a:noFill/>
                          </a:ln>
                          <a:solidFill>
                            <a:schemeClr val="tx1"/>
                          </a:solidFill>
                          <a:effectLst/>
                          <a:latin typeface="+mn-lt"/>
                          <a:cs typeface="Arial" panose="020B0604020202020204" pitchFamily="34" charset="0"/>
                        </a:rPr>
                        <a:t> </a:t>
                      </a:r>
                      <a:r>
                        <a:rPr kumimoji="0" lang="ro-RO" altLang="en-US" sz="1600" b="0" i="0" u="none" strike="noStrike" cap="none" normalizeH="0" baseline="0" dirty="0">
                          <a:ln>
                            <a:noFill/>
                          </a:ln>
                          <a:solidFill>
                            <a:schemeClr val="tx1"/>
                          </a:solidFill>
                          <a:effectLst/>
                          <a:latin typeface="+mn-lt"/>
                          <a:cs typeface="Arial" panose="020B0604020202020204" pitchFamily="34" charset="0"/>
                        </a:rPr>
                        <a:t>au oportunitatea de a conduce propria afacere, oferind produse și servicii unor clienți reali, exersând toate abilitățile necesare unor antreprenori.</a:t>
                      </a:r>
                      <a:endParaRPr kumimoji="0" lang="en-US" altLang="en-US" sz="1600" b="0" i="0" u="none" strike="noStrike" cap="none" normalizeH="0" baseline="0" dirty="0">
                        <a:ln>
                          <a:noFill/>
                        </a:ln>
                        <a:solidFill>
                          <a:schemeClr val="tx1"/>
                        </a:solidFill>
                        <a:effectLst/>
                        <a:latin typeface="+mn-lt"/>
                        <a:cs typeface="Arial" panose="020B0604020202020204" pitchFamily="34" charset="0"/>
                      </a:endParaRPr>
                    </a:p>
                  </a:txBody>
                  <a:tcPr marL="91444" marR="91444"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20174">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600" b="1" i="0" u="none" strike="noStrike" cap="none" normalizeH="0" baseline="0" dirty="0">
                          <a:ln>
                            <a:noFill/>
                          </a:ln>
                          <a:solidFill>
                            <a:schemeClr val="tx1"/>
                          </a:solidFill>
                          <a:effectLst/>
                          <a:latin typeface="+mn-lt"/>
                          <a:cs typeface="Arial" panose="020B0604020202020204" pitchFamily="34" charset="0"/>
                        </a:rPr>
                        <a:t>Finanțe personale și servicii financiare</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o-RO" altLang="en-US" sz="1600" b="1" i="0" u="none" strike="noStrike" cap="none" normalizeH="0" baseline="0" dirty="0">
                        <a:ln>
                          <a:noFill/>
                        </a:ln>
                        <a:solidFill>
                          <a:schemeClr val="tx1"/>
                        </a:solidFill>
                        <a:effectLst/>
                        <a:latin typeface="+mn-lt"/>
                        <a:cs typeface="Arial" panose="020B0604020202020204" pitchFamily="34" charset="0"/>
                      </a:endParaRPr>
                    </a:p>
                  </a:txBody>
                  <a:tcPr marL="91444" marR="91444"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600" b="0" i="0" u="none" strike="noStrike" cap="none" normalizeH="0" baseline="0" dirty="0">
                          <a:ln>
                            <a:noFill/>
                          </a:ln>
                          <a:solidFill>
                            <a:schemeClr val="tx1"/>
                          </a:solidFill>
                          <a:effectLst/>
                          <a:latin typeface="+mn-lt"/>
                          <a:cs typeface="Arial" panose="020B0604020202020204" pitchFamily="34" charset="0"/>
                        </a:rPr>
                        <a:t>Clasele IX-XII</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o-RO" altLang="en-US" sz="1600" b="0" i="0" u="none" strike="noStrike" cap="none" normalizeH="0" baseline="0" dirty="0">
                        <a:ln>
                          <a:noFill/>
                        </a:ln>
                        <a:solidFill>
                          <a:schemeClr val="tx1"/>
                        </a:solidFill>
                        <a:effectLst/>
                        <a:latin typeface="+mn-lt"/>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ro-RO" altLang="en-US" sz="1600" b="0" i="0" u="none" strike="noStrike" cap="none" normalizeH="0" baseline="0" dirty="0">
                        <a:ln>
                          <a:noFill/>
                        </a:ln>
                        <a:solidFill>
                          <a:schemeClr val="tx1"/>
                        </a:solidFill>
                        <a:effectLst/>
                        <a:latin typeface="+mn-lt"/>
                        <a:cs typeface="Arial" panose="020B0604020202020204" pitchFamily="34" charset="0"/>
                      </a:endParaRPr>
                    </a:p>
                  </a:txBody>
                  <a:tcPr marL="91444" marR="91444"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err="1">
                          <a:ln>
                            <a:noFill/>
                          </a:ln>
                          <a:solidFill>
                            <a:schemeClr val="tx1"/>
                          </a:solidFill>
                          <a:effectLst/>
                          <a:latin typeface="+mn-lt"/>
                          <a:cs typeface="Arial" panose="020B0604020202020204" pitchFamily="34" charset="0"/>
                        </a:rPr>
                        <a:t>Elevii</a:t>
                      </a:r>
                      <a:r>
                        <a:rPr kumimoji="0" lang="en-US" altLang="en-US" sz="1600" b="0" i="0" u="none" strike="noStrike" cap="none" normalizeH="0" baseline="0" dirty="0">
                          <a:ln>
                            <a:noFill/>
                          </a:ln>
                          <a:solidFill>
                            <a:schemeClr val="tx1"/>
                          </a:solidFill>
                          <a:effectLst/>
                          <a:latin typeface="+mn-lt"/>
                          <a:cs typeface="Arial" panose="020B0604020202020204" pitchFamily="34" charset="0"/>
                        </a:rPr>
                        <a:t> </a:t>
                      </a:r>
                      <a:r>
                        <a:rPr kumimoji="0" lang="en-US" altLang="en-US" sz="1600" b="0" i="0" u="none" strike="noStrike" cap="none" normalizeH="0" baseline="0" dirty="0" err="1">
                          <a:ln>
                            <a:noFill/>
                          </a:ln>
                          <a:solidFill>
                            <a:schemeClr val="tx1"/>
                          </a:solidFill>
                          <a:effectLst/>
                          <a:latin typeface="+mn-lt"/>
                          <a:cs typeface="Arial" panose="020B0604020202020204" pitchFamily="34" charset="0"/>
                        </a:rPr>
                        <a:t>vor</a:t>
                      </a:r>
                      <a:r>
                        <a:rPr kumimoji="0" lang="en-US" altLang="en-US" sz="1600" b="0" i="0" u="none" strike="noStrike" cap="none" normalizeH="0" baseline="0" dirty="0">
                          <a:ln>
                            <a:noFill/>
                          </a:ln>
                          <a:solidFill>
                            <a:schemeClr val="tx1"/>
                          </a:solidFill>
                          <a:effectLst/>
                          <a:latin typeface="+mn-lt"/>
                          <a:cs typeface="Arial" panose="020B0604020202020204" pitchFamily="34" charset="0"/>
                        </a:rPr>
                        <a:t> </a:t>
                      </a:r>
                      <a:r>
                        <a:rPr kumimoji="0" lang="ro-RO" altLang="en-US" sz="1600" b="0" i="0" u="none" strike="noStrike" cap="none" normalizeH="0" baseline="0" dirty="0">
                          <a:ln>
                            <a:noFill/>
                          </a:ln>
                          <a:solidFill>
                            <a:schemeClr val="tx1"/>
                          </a:solidFill>
                          <a:effectLst/>
                          <a:latin typeface="+mn-lt"/>
                          <a:cs typeface="Arial" panose="020B0604020202020204" pitchFamily="34" charset="0"/>
                        </a:rPr>
                        <a:t>învăța despre planificarea financiară responsabilă în toate etapele vieții, economisire, investiții, credite și folosirea eficientă a instrumentelor financiare</a:t>
                      </a:r>
                      <a:r>
                        <a:rPr kumimoji="0" lang="en-US" altLang="en-US" sz="1600" b="0" i="0" u="none" strike="noStrike" cap="none" normalizeH="0" baseline="0" dirty="0">
                          <a:ln>
                            <a:noFill/>
                          </a:ln>
                          <a:solidFill>
                            <a:schemeClr val="tx1"/>
                          </a:solidFill>
                          <a:effectLst/>
                          <a:latin typeface="+mn-lt"/>
                          <a:cs typeface="Arial" panose="020B0604020202020204" pitchFamily="34" charset="0"/>
                        </a:rPr>
                        <a:t>.</a:t>
                      </a:r>
                    </a:p>
                  </a:txBody>
                  <a:tcPr marL="91444" marR="91444"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70893">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600" b="1" i="0" u="none" strike="noStrike" cap="none" normalizeH="0" baseline="0" dirty="0">
                          <a:ln>
                            <a:noFill/>
                          </a:ln>
                          <a:solidFill>
                            <a:schemeClr val="tx1"/>
                          </a:solidFill>
                          <a:effectLst/>
                          <a:latin typeface="+mn-lt"/>
                          <a:cs typeface="Arial" panose="020B0604020202020204" pitchFamily="34" charset="0"/>
                        </a:rPr>
                        <a:t>Alimentație sănătoasă. </a:t>
                      </a:r>
                      <a:r>
                        <a:rPr kumimoji="0" lang="it-IT" altLang="en-US" sz="1600" b="1" i="0" u="none" strike="noStrike" cap="none" normalizeH="0" baseline="0" dirty="0">
                          <a:ln>
                            <a:noFill/>
                          </a:ln>
                          <a:solidFill>
                            <a:schemeClr val="tx1"/>
                          </a:solidFill>
                          <a:effectLst/>
                          <a:latin typeface="+mn-lt"/>
                          <a:cs typeface="Arial" panose="020B0604020202020204" pitchFamily="34" charset="0"/>
                        </a:rPr>
                        <a:t>Sport. Prevenție </a:t>
                      </a:r>
                    </a:p>
                  </a:txBody>
                  <a:tcPr marL="91444" marR="91444"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600" b="0" i="0" u="none" strike="noStrike" cap="none" normalizeH="0" baseline="0" dirty="0">
                          <a:ln>
                            <a:noFill/>
                          </a:ln>
                          <a:solidFill>
                            <a:schemeClr val="tx1"/>
                          </a:solidFill>
                          <a:effectLst/>
                          <a:latin typeface="+mn-lt"/>
                          <a:cs typeface="Arial" panose="020B0604020202020204" pitchFamily="34" charset="0"/>
                        </a:rPr>
                        <a:t>Clasele IX-XII</a:t>
                      </a:r>
                      <a:endParaRPr kumimoji="0" lang="en-US" altLang="en-US" sz="1600" b="0" i="0" u="none" strike="noStrike" cap="none" normalizeH="0" baseline="0" dirty="0">
                        <a:ln>
                          <a:noFill/>
                        </a:ln>
                        <a:solidFill>
                          <a:schemeClr val="tx1"/>
                        </a:solidFill>
                        <a:effectLst/>
                        <a:latin typeface="+mn-lt"/>
                        <a:cs typeface="Arial" panose="020B0604020202020204" pitchFamily="34" charset="0"/>
                      </a:endParaRPr>
                    </a:p>
                  </a:txBody>
                  <a:tcPr marL="91444" marR="91444"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err="1">
                          <a:ln>
                            <a:noFill/>
                          </a:ln>
                          <a:solidFill>
                            <a:schemeClr val="tx1"/>
                          </a:solidFill>
                          <a:effectLst/>
                          <a:latin typeface="+mn-lt"/>
                        </a:rPr>
                        <a:t>Elevii</a:t>
                      </a:r>
                      <a:r>
                        <a:rPr kumimoji="0" lang="en-US" altLang="en-US" sz="1600" b="0" i="0" u="none" strike="noStrike" cap="none" normalizeH="0" baseline="0" dirty="0">
                          <a:ln>
                            <a:noFill/>
                          </a:ln>
                          <a:solidFill>
                            <a:schemeClr val="tx1"/>
                          </a:solidFill>
                          <a:effectLst/>
                          <a:latin typeface="+mn-lt"/>
                        </a:rPr>
                        <a:t> </a:t>
                      </a:r>
                      <a:r>
                        <a:rPr kumimoji="0" lang="en-US" altLang="en-US" sz="1600" b="0" i="0" u="none" strike="noStrike" cap="none" normalizeH="0" baseline="0" dirty="0" err="1">
                          <a:ln>
                            <a:noFill/>
                          </a:ln>
                          <a:solidFill>
                            <a:schemeClr val="tx1"/>
                          </a:solidFill>
                          <a:effectLst/>
                          <a:latin typeface="+mn-lt"/>
                        </a:rPr>
                        <a:t>vor</a:t>
                      </a:r>
                      <a:r>
                        <a:rPr kumimoji="0" lang="en-US" altLang="en-US" sz="1600" b="0" i="0" u="none" strike="noStrike" cap="none" normalizeH="0" baseline="0" dirty="0">
                          <a:ln>
                            <a:noFill/>
                          </a:ln>
                          <a:solidFill>
                            <a:schemeClr val="tx1"/>
                          </a:solidFill>
                          <a:effectLst/>
                          <a:latin typeface="+mn-lt"/>
                        </a:rPr>
                        <a:t> </a:t>
                      </a:r>
                      <a:r>
                        <a:rPr kumimoji="0" lang="en-US" altLang="en-US" sz="1600" b="0" i="0" u="none" strike="noStrike" cap="none" normalizeH="0" baseline="0" dirty="0" err="1">
                          <a:ln>
                            <a:noFill/>
                          </a:ln>
                          <a:solidFill>
                            <a:schemeClr val="tx1"/>
                          </a:solidFill>
                          <a:effectLst/>
                          <a:latin typeface="+mn-lt"/>
                        </a:rPr>
                        <a:t>înțelege</a:t>
                      </a:r>
                      <a:r>
                        <a:rPr kumimoji="0" lang="en-US" altLang="en-US" sz="1600" b="0" i="0" u="none" strike="noStrike" cap="none" normalizeH="0" baseline="0" dirty="0">
                          <a:ln>
                            <a:noFill/>
                          </a:ln>
                          <a:solidFill>
                            <a:schemeClr val="tx1"/>
                          </a:solidFill>
                          <a:effectLst/>
                          <a:latin typeface="+mn-lt"/>
                        </a:rPr>
                        <a:t> </a:t>
                      </a:r>
                      <a:r>
                        <a:rPr kumimoji="0" lang="en-US" altLang="en-US" sz="1600" b="0" i="0" u="none" strike="noStrike" cap="none" normalizeH="0" baseline="0" dirty="0" err="1">
                          <a:ln>
                            <a:noFill/>
                          </a:ln>
                          <a:solidFill>
                            <a:schemeClr val="tx1"/>
                          </a:solidFill>
                          <a:effectLst/>
                          <a:latin typeface="+mn-lt"/>
                        </a:rPr>
                        <a:t>factorii</a:t>
                      </a:r>
                      <a:r>
                        <a:rPr kumimoji="0" lang="en-US" altLang="en-US" sz="1600" b="0" i="0" u="none" strike="noStrike" cap="none" normalizeH="0" baseline="0" dirty="0">
                          <a:ln>
                            <a:noFill/>
                          </a:ln>
                          <a:solidFill>
                            <a:schemeClr val="tx1"/>
                          </a:solidFill>
                          <a:effectLst/>
                          <a:latin typeface="+mn-lt"/>
                        </a:rPr>
                        <a:t> de </a:t>
                      </a:r>
                      <a:r>
                        <a:rPr kumimoji="0" lang="en-US" altLang="en-US" sz="1600" b="0" i="0" u="none" strike="noStrike" cap="none" normalizeH="0" baseline="0" dirty="0" err="1">
                          <a:ln>
                            <a:noFill/>
                          </a:ln>
                          <a:solidFill>
                            <a:schemeClr val="tx1"/>
                          </a:solidFill>
                          <a:effectLst/>
                          <a:latin typeface="+mn-lt"/>
                        </a:rPr>
                        <a:t>risc</a:t>
                      </a:r>
                      <a:r>
                        <a:rPr kumimoji="0" lang="en-US" altLang="en-US" sz="1600" b="0" i="0" u="none" strike="noStrike" cap="none" normalizeH="0" baseline="0" dirty="0">
                          <a:ln>
                            <a:noFill/>
                          </a:ln>
                          <a:solidFill>
                            <a:schemeClr val="tx1"/>
                          </a:solidFill>
                          <a:effectLst/>
                          <a:latin typeface="+mn-lt"/>
                        </a:rPr>
                        <a:t> </a:t>
                      </a:r>
                      <a:r>
                        <a:rPr kumimoji="0" lang="ro-RO" altLang="en-US" sz="1600" b="0" i="0" u="none" strike="noStrike" cap="none" normalizeH="0" baseline="0" dirty="0">
                          <a:ln>
                            <a:noFill/>
                          </a:ln>
                          <a:solidFill>
                            <a:schemeClr val="tx1"/>
                          </a:solidFill>
                          <a:effectLst/>
                          <a:latin typeface="+mn-lt"/>
                        </a:rPr>
                        <a:t>în</a:t>
                      </a:r>
                      <a:r>
                        <a:rPr kumimoji="0" lang="en-US" altLang="en-US" sz="1600" b="0" i="0" u="none" strike="noStrike" cap="none" normalizeH="0" baseline="0" dirty="0">
                          <a:ln>
                            <a:noFill/>
                          </a:ln>
                          <a:solidFill>
                            <a:schemeClr val="tx1"/>
                          </a:solidFill>
                          <a:effectLst/>
                          <a:latin typeface="+mn-lt"/>
                        </a:rPr>
                        <a:t> </a:t>
                      </a:r>
                      <a:r>
                        <a:rPr kumimoji="0" lang="en-US" altLang="en-US" sz="1600" b="0" i="0" u="none" strike="noStrike" cap="none" normalizeH="0" baseline="0" dirty="0" err="1">
                          <a:ln>
                            <a:noFill/>
                          </a:ln>
                          <a:solidFill>
                            <a:schemeClr val="tx1"/>
                          </a:solidFill>
                          <a:effectLst/>
                          <a:latin typeface="+mn-lt"/>
                        </a:rPr>
                        <a:t>apariția</a:t>
                      </a:r>
                      <a:r>
                        <a:rPr kumimoji="0" lang="en-US" altLang="en-US" sz="1600" b="0" i="0" u="none" strike="noStrike" cap="none" normalizeH="0" baseline="0" dirty="0">
                          <a:ln>
                            <a:noFill/>
                          </a:ln>
                          <a:solidFill>
                            <a:schemeClr val="tx1"/>
                          </a:solidFill>
                          <a:effectLst/>
                          <a:latin typeface="+mn-lt"/>
                        </a:rPr>
                        <a:t> </a:t>
                      </a:r>
                      <a:r>
                        <a:rPr kumimoji="0" lang="en-US" altLang="en-US" sz="1600" b="0" i="0" u="none" strike="noStrike" cap="none" normalizeH="0" baseline="0" dirty="0" err="1">
                          <a:ln>
                            <a:noFill/>
                          </a:ln>
                          <a:solidFill>
                            <a:schemeClr val="tx1"/>
                          </a:solidFill>
                          <a:effectLst/>
                          <a:latin typeface="+mn-lt"/>
                        </a:rPr>
                        <a:t>bolilor</a:t>
                      </a:r>
                      <a:r>
                        <a:rPr kumimoji="0" lang="en-US" altLang="en-US" sz="1600" b="0" i="0" u="none" strike="noStrike" cap="none" normalizeH="0" baseline="0" dirty="0">
                          <a:ln>
                            <a:noFill/>
                          </a:ln>
                          <a:solidFill>
                            <a:schemeClr val="tx1"/>
                          </a:solidFill>
                          <a:effectLst/>
                          <a:latin typeface="+mn-lt"/>
                        </a:rPr>
                        <a:t>, </a:t>
                      </a:r>
                      <a:r>
                        <a:rPr kumimoji="0" lang="en-US" altLang="en-US" sz="1600" b="0" i="0" u="none" strike="noStrike" cap="none" normalizeH="0" baseline="0" dirty="0" err="1">
                          <a:ln>
                            <a:noFill/>
                          </a:ln>
                          <a:solidFill>
                            <a:schemeClr val="tx1"/>
                          </a:solidFill>
                          <a:effectLst/>
                          <a:latin typeface="+mn-lt"/>
                        </a:rPr>
                        <a:t>metodele</a:t>
                      </a:r>
                      <a:r>
                        <a:rPr kumimoji="0" lang="en-US" altLang="en-US" sz="1600" b="0" i="0" u="none" strike="noStrike" cap="none" normalizeH="0" baseline="0" dirty="0">
                          <a:ln>
                            <a:noFill/>
                          </a:ln>
                          <a:solidFill>
                            <a:schemeClr val="tx1"/>
                          </a:solidFill>
                          <a:effectLst/>
                          <a:latin typeface="+mn-lt"/>
                        </a:rPr>
                        <a:t> de </a:t>
                      </a:r>
                      <a:r>
                        <a:rPr kumimoji="0" lang="en-US" altLang="en-US" sz="1600" b="0" i="0" u="none" strike="noStrike" cap="none" normalizeH="0" baseline="0" dirty="0" err="1">
                          <a:ln>
                            <a:noFill/>
                          </a:ln>
                          <a:solidFill>
                            <a:schemeClr val="tx1"/>
                          </a:solidFill>
                          <a:effectLst/>
                          <a:latin typeface="+mn-lt"/>
                        </a:rPr>
                        <a:t>prevenție</a:t>
                      </a:r>
                      <a:r>
                        <a:rPr kumimoji="0" lang="en-US" altLang="en-US" sz="1600" b="0" i="0" u="none" strike="noStrike" cap="none" normalizeH="0" baseline="0" dirty="0">
                          <a:ln>
                            <a:noFill/>
                          </a:ln>
                          <a:solidFill>
                            <a:schemeClr val="tx1"/>
                          </a:solidFill>
                          <a:effectLst/>
                          <a:latin typeface="+mn-lt"/>
                        </a:rPr>
                        <a:t>, cum </a:t>
                      </a:r>
                      <a:r>
                        <a:rPr kumimoji="0" lang="en-US" altLang="en-US" sz="1600" b="0" i="0" u="none" strike="noStrike" cap="none" normalizeH="0" baseline="0" dirty="0" err="1">
                          <a:ln>
                            <a:noFill/>
                          </a:ln>
                          <a:solidFill>
                            <a:schemeClr val="tx1"/>
                          </a:solidFill>
                          <a:effectLst/>
                          <a:latin typeface="+mn-lt"/>
                        </a:rPr>
                        <a:t>să-și</a:t>
                      </a:r>
                      <a:r>
                        <a:rPr kumimoji="0" lang="en-US" altLang="en-US" sz="1600" b="0" i="0" u="none" strike="noStrike" cap="none" normalizeH="0" baseline="0" dirty="0">
                          <a:ln>
                            <a:noFill/>
                          </a:ln>
                          <a:solidFill>
                            <a:schemeClr val="tx1"/>
                          </a:solidFill>
                          <a:effectLst/>
                          <a:latin typeface="+mn-lt"/>
                        </a:rPr>
                        <a:t> </a:t>
                      </a:r>
                      <a:r>
                        <a:rPr kumimoji="0" lang="en-US" altLang="en-US" sz="1600" b="0" i="0" u="none" strike="noStrike" cap="none" normalizeH="0" baseline="0" dirty="0" err="1">
                          <a:ln>
                            <a:noFill/>
                          </a:ln>
                          <a:solidFill>
                            <a:schemeClr val="tx1"/>
                          </a:solidFill>
                          <a:effectLst/>
                          <a:latin typeface="+mn-lt"/>
                        </a:rPr>
                        <a:t>construiască</a:t>
                      </a:r>
                      <a:r>
                        <a:rPr kumimoji="0" lang="en-US" altLang="en-US" sz="1600" b="0" i="0" u="none" strike="noStrike" cap="none" normalizeH="0" baseline="0" dirty="0">
                          <a:ln>
                            <a:noFill/>
                          </a:ln>
                          <a:solidFill>
                            <a:schemeClr val="tx1"/>
                          </a:solidFill>
                          <a:effectLst/>
                          <a:latin typeface="+mn-lt"/>
                        </a:rPr>
                        <a:t> un program de </a:t>
                      </a:r>
                      <a:r>
                        <a:rPr kumimoji="0" lang="en-US" altLang="en-US" sz="1600" b="0" i="0" u="none" strike="noStrike" cap="none" normalizeH="0" baseline="0" dirty="0" err="1">
                          <a:ln>
                            <a:noFill/>
                          </a:ln>
                          <a:solidFill>
                            <a:schemeClr val="tx1"/>
                          </a:solidFill>
                          <a:effectLst/>
                          <a:latin typeface="+mn-lt"/>
                        </a:rPr>
                        <a:t>viață</a:t>
                      </a:r>
                      <a:r>
                        <a:rPr kumimoji="0" lang="en-US" altLang="en-US" sz="1600" b="0" i="0" u="none" strike="noStrike" cap="none" normalizeH="0" baseline="0" dirty="0">
                          <a:ln>
                            <a:noFill/>
                          </a:ln>
                          <a:solidFill>
                            <a:schemeClr val="tx1"/>
                          </a:solidFill>
                          <a:effectLst/>
                          <a:latin typeface="+mn-lt"/>
                        </a:rPr>
                        <a:t> </a:t>
                      </a:r>
                      <a:r>
                        <a:rPr kumimoji="0" lang="en-US" altLang="en-US" sz="1600" b="0" i="0" u="none" strike="noStrike" cap="none" normalizeH="0" baseline="0" dirty="0" err="1">
                          <a:ln>
                            <a:noFill/>
                          </a:ln>
                          <a:solidFill>
                            <a:schemeClr val="tx1"/>
                          </a:solidFill>
                          <a:effectLst/>
                          <a:latin typeface="+mn-lt"/>
                        </a:rPr>
                        <a:t>și</a:t>
                      </a:r>
                      <a:r>
                        <a:rPr kumimoji="0" lang="en-US" altLang="en-US" sz="1600" b="0" i="0" u="none" strike="noStrike" cap="none" normalizeH="0" baseline="0" dirty="0">
                          <a:ln>
                            <a:noFill/>
                          </a:ln>
                          <a:solidFill>
                            <a:schemeClr val="tx1"/>
                          </a:solidFill>
                          <a:effectLst/>
                          <a:latin typeface="+mn-lt"/>
                        </a:rPr>
                        <a:t> de </a:t>
                      </a:r>
                      <a:r>
                        <a:rPr kumimoji="0" lang="en-US" altLang="en-US" sz="1600" b="0" i="0" u="none" strike="noStrike" cap="none" normalizeH="0" baseline="0" dirty="0" err="1">
                          <a:ln>
                            <a:noFill/>
                          </a:ln>
                          <a:solidFill>
                            <a:schemeClr val="tx1"/>
                          </a:solidFill>
                          <a:effectLst/>
                          <a:latin typeface="+mn-lt"/>
                        </a:rPr>
                        <a:t>activități</a:t>
                      </a:r>
                      <a:r>
                        <a:rPr kumimoji="0" lang="en-US" altLang="en-US" sz="1600" b="0" i="0" u="none" strike="noStrike" cap="none" normalizeH="0" baseline="0" dirty="0">
                          <a:ln>
                            <a:noFill/>
                          </a:ln>
                          <a:solidFill>
                            <a:schemeClr val="tx1"/>
                          </a:solidFill>
                          <a:effectLst/>
                          <a:latin typeface="+mn-lt"/>
                        </a:rPr>
                        <a:t> </a:t>
                      </a:r>
                      <a:r>
                        <a:rPr kumimoji="0" lang="en-US" altLang="en-US" sz="1600" b="0" i="0" u="none" strike="noStrike" cap="none" normalizeH="0" baseline="0" dirty="0" err="1">
                          <a:ln>
                            <a:noFill/>
                          </a:ln>
                          <a:solidFill>
                            <a:schemeClr val="tx1"/>
                          </a:solidFill>
                          <a:effectLst/>
                          <a:latin typeface="+mn-lt"/>
                        </a:rPr>
                        <a:t>fizice</a:t>
                      </a:r>
                      <a:r>
                        <a:rPr kumimoji="0" lang="en-US" altLang="en-US" sz="1600" b="0" i="0" u="none" strike="noStrike" cap="none" normalizeH="0" baseline="0" dirty="0">
                          <a:ln>
                            <a:noFill/>
                          </a:ln>
                          <a:solidFill>
                            <a:schemeClr val="tx1"/>
                          </a:solidFill>
                          <a:effectLst/>
                          <a:latin typeface="+mn-lt"/>
                        </a:rPr>
                        <a:t> </a:t>
                      </a:r>
                      <a:r>
                        <a:rPr kumimoji="0" lang="en-US" altLang="en-US" sz="1600" b="0" i="0" u="none" strike="noStrike" cap="none" normalizeH="0" baseline="0" dirty="0" err="1">
                          <a:ln>
                            <a:noFill/>
                          </a:ln>
                          <a:solidFill>
                            <a:schemeClr val="tx1"/>
                          </a:solidFill>
                          <a:effectLst/>
                          <a:latin typeface="+mn-lt"/>
                        </a:rPr>
                        <a:t>și</a:t>
                      </a:r>
                      <a:r>
                        <a:rPr kumimoji="0" lang="en-US" altLang="en-US" sz="1600" b="0" i="0" u="none" strike="noStrike" cap="none" normalizeH="0" baseline="0" dirty="0">
                          <a:ln>
                            <a:noFill/>
                          </a:ln>
                          <a:solidFill>
                            <a:schemeClr val="tx1"/>
                          </a:solidFill>
                          <a:effectLst/>
                          <a:latin typeface="+mn-lt"/>
                        </a:rPr>
                        <a:t> </a:t>
                      </a:r>
                      <a:r>
                        <a:rPr kumimoji="0" lang="en-US" altLang="en-US" sz="1600" b="0" i="0" u="none" strike="noStrike" cap="none" normalizeH="0" baseline="0" dirty="0" err="1">
                          <a:ln>
                            <a:noFill/>
                          </a:ln>
                          <a:solidFill>
                            <a:schemeClr val="tx1"/>
                          </a:solidFill>
                          <a:effectLst/>
                          <a:latin typeface="+mn-lt"/>
                        </a:rPr>
                        <a:t>să</a:t>
                      </a:r>
                      <a:r>
                        <a:rPr kumimoji="0" lang="en-US" altLang="en-US" sz="1600" b="0" i="0" u="none" strike="noStrike" cap="none" normalizeH="0" baseline="0" dirty="0">
                          <a:ln>
                            <a:noFill/>
                          </a:ln>
                          <a:solidFill>
                            <a:schemeClr val="tx1"/>
                          </a:solidFill>
                          <a:effectLst/>
                          <a:latin typeface="+mn-lt"/>
                        </a:rPr>
                        <a:t> </a:t>
                      </a:r>
                      <a:r>
                        <a:rPr kumimoji="0" lang="en-US" altLang="en-US" sz="1600" b="0" i="0" u="none" strike="noStrike" cap="none" normalizeH="0" baseline="0" dirty="0" err="1">
                          <a:ln>
                            <a:noFill/>
                          </a:ln>
                          <a:solidFill>
                            <a:schemeClr val="tx1"/>
                          </a:solidFill>
                          <a:effectLst/>
                          <a:latin typeface="+mn-lt"/>
                        </a:rPr>
                        <a:t>adopte</a:t>
                      </a:r>
                      <a:r>
                        <a:rPr kumimoji="0" lang="en-US" altLang="en-US" sz="1600" b="0" i="0" u="none" strike="noStrike" cap="none" normalizeH="0" baseline="0" dirty="0">
                          <a:ln>
                            <a:noFill/>
                          </a:ln>
                          <a:solidFill>
                            <a:schemeClr val="tx1"/>
                          </a:solidFill>
                          <a:effectLst/>
                          <a:latin typeface="+mn-lt"/>
                        </a:rPr>
                        <a:t> un </a:t>
                      </a:r>
                      <a:r>
                        <a:rPr kumimoji="0" lang="en-US" altLang="en-US" sz="1600" b="0" i="0" u="none" strike="noStrike" cap="none" normalizeH="0" baseline="0" dirty="0" err="1">
                          <a:ln>
                            <a:noFill/>
                          </a:ln>
                          <a:solidFill>
                            <a:schemeClr val="tx1"/>
                          </a:solidFill>
                          <a:effectLst/>
                          <a:latin typeface="+mn-lt"/>
                        </a:rPr>
                        <a:t>regim</a:t>
                      </a:r>
                      <a:r>
                        <a:rPr kumimoji="0" lang="en-US" altLang="en-US" sz="1600" b="0" i="0" u="none" strike="noStrike" cap="none" normalizeH="0" baseline="0" dirty="0">
                          <a:ln>
                            <a:noFill/>
                          </a:ln>
                          <a:solidFill>
                            <a:schemeClr val="tx1"/>
                          </a:solidFill>
                          <a:effectLst/>
                          <a:latin typeface="+mn-lt"/>
                        </a:rPr>
                        <a:t> </a:t>
                      </a:r>
                      <a:r>
                        <a:rPr kumimoji="0" lang="en-US" altLang="en-US" sz="1600" b="0" i="0" u="none" strike="noStrike" cap="none" normalizeH="0" baseline="0" dirty="0" err="1">
                          <a:ln>
                            <a:noFill/>
                          </a:ln>
                          <a:solidFill>
                            <a:schemeClr val="tx1"/>
                          </a:solidFill>
                          <a:effectLst/>
                          <a:latin typeface="+mn-lt"/>
                        </a:rPr>
                        <a:t>alimentar</a:t>
                      </a:r>
                      <a:r>
                        <a:rPr kumimoji="0" lang="en-US" altLang="en-US" sz="1600" b="0" i="0" u="none" strike="noStrike" cap="none" normalizeH="0" baseline="0" dirty="0">
                          <a:ln>
                            <a:noFill/>
                          </a:ln>
                          <a:solidFill>
                            <a:schemeClr val="tx1"/>
                          </a:solidFill>
                          <a:effectLst/>
                          <a:latin typeface="+mn-lt"/>
                        </a:rPr>
                        <a:t> </a:t>
                      </a:r>
                      <a:r>
                        <a:rPr kumimoji="0" lang="en-US" altLang="en-US" sz="1600" b="0" i="0" u="none" strike="noStrike" cap="none" normalizeH="0" baseline="0" dirty="0" err="1">
                          <a:ln>
                            <a:noFill/>
                          </a:ln>
                          <a:solidFill>
                            <a:schemeClr val="tx1"/>
                          </a:solidFill>
                          <a:effectLst/>
                          <a:latin typeface="+mn-lt"/>
                        </a:rPr>
                        <a:t>și</a:t>
                      </a:r>
                      <a:r>
                        <a:rPr kumimoji="0" lang="en-US" altLang="en-US" sz="1600" b="0" i="0" u="none" strike="noStrike" cap="none" normalizeH="0" baseline="0" dirty="0">
                          <a:ln>
                            <a:noFill/>
                          </a:ln>
                          <a:solidFill>
                            <a:schemeClr val="tx1"/>
                          </a:solidFill>
                          <a:effectLst/>
                          <a:latin typeface="+mn-lt"/>
                        </a:rPr>
                        <a:t> de </a:t>
                      </a:r>
                      <a:r>
                        <a:rPr kumimoji="0" lang="en-US" altLang="en-US" sz="1600" b="0" i="0" u="none" strike="noStrike" cap="none" normalizeH="0" baseline="0" dirty="0" err="1">
                          <a:ln>
                            <a:noFill/>
                          </a:ln>
                          <a:solidFill>
                            <a:schemeClr val="tx1"/>
                          </a:solidFill>
                          <a:effectLst/>
                          <a:latin typeface="+mn-lt"/>
                        </a:rPr>
                        <a:t>viață</a:t>
                      </a:r>
                      <a:r>
                        <a:rPr kumimoji="0" lang="en-US" altLang="en-US" sz="1600" b="0" i="0" u="none" strike="noStrike" cap="none" normalizeH="0" baseline="0" dirty="0">
                          <a:ln>
                            <a:noFill/>
                          </a:ln>
                          <a:solidFill>
                            <a:schemeClr val="tx1"/>
                          </a:solidFill>
                          <a:effectLst/>
                          <a:latin typeface="+mn-lt"/>
                        </a:rPr>
                        <a:t> </a:t>
                      </a:r>
                      <a:r>
                        <a:rPr kumimoji="0" lang="en-US" altLang="en-US" sz="1600" b="0" i="0" u="none" strike="noStrike" cap="none" normalizeH="0" baseline="0" dirty="0" err="1">
                          <a:ln>
                            <a:noFill/>
                          </a:ln>
                          <a:solidFill>
                            <a:schemeClr val="tx1"/>
                          </a:solidFill>
                          <a:effectLst/>
                          <a:latin typeface="+mn-lt"/>
                        </a:rPr>
                        <a:t>sănătos</a:t>
                      </a:r>
                      <a:r>
                        <a:rPr kumimoji="0" lang="en-US" altLang="en-US" sz="1600" b="0" i="0" u="none" strike="noStrike" cap="none" normalizeH="0" baseline="0" dirty="0">
                          <a:ln>
                            <a:noFill/>
                          </a:ln>
                          <a:solidFill>
                            <a:schemeClr val="tx1"/>
                          </a:solidFill>
                          <a:effectLst/>
                          <a:latin typeface="+mn-lt"/>
                        </a:rPr>
                        <a:t>. </a:t>
                      </a:r>
                      <a:endParaRPr kumimoji="0" lang="vi-VN" altLang="en-US" sz="1600" b="0" i="0" u="none" strike="noStrike" cap="none" normalizeH="0" baseline="0" dirty="0">
                        <a:ln>
                          <a:noFill/>
                        </a:ln>
                        <a:solidFill>
                          <a:schemeClr val="tx1"/>
                        </a:solidFill>
                        <a:effectLst/>
                        <a:latin typeface="+mn-lt"/>
                      </a:endParaRPr>
                    </a:p>
                  </a:txBody>
                  <a:tcPr marL="91444" marR="91444"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84608">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600" b="1" i="0" u="none" strike="noStrike" cap="none" normalizeH="0" baseline="0" dirty="0">
                          <a:ln>
                            <a:noFill/>
                          </a:ln>
                          <a:solidFill>
                            <a:schemeClr val="tx1"/>
                          </a:solidFill>
                          <a:effectLst/>
                          <a:latin typeface="+mn-lt"/>
                        </a:rPr>
                        <a:t>Economia afacerilor – studii de caz</a:t>
                      </a:r>
                      <a:endParaRPr kumimoji="0" lang="vi-VN" altLang="en-US" sz="1600" b="1" i="0" u="none" strike="noStrike" cap="none" normalizeH="0" baseline="0" dirty="0">
                        <a:ln>
                          <a:noFill/>
                        </a:ln>
                        <a:solidFill>
                          <a:schemeClr val="tx1"/>
                        </a:solidFill>
                        <a:effectLst/>
                        <a:latin typeface="+mn-lt"/>
                      </a:endParaRPr>
                    </a:p>
                  </a:txBody>
                  <a:tcPr marL="91444" marR="91444"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600" b="0" i="0" u="none" strike="noStrike" cap="none" normalizeH="0" baseline="0" dirty="0">
                          <a:ln>
                            <a:noFill/>
                          </a:ln>
                          <a:solidFill>
                            <a:schemeClr val="tx1"/>
                          </a:solidFill>
                          <a:effectLst/>
                          <a:latin typeface="+mn-lt"/>
                          <a:cs typeface="Arial" panose="020B0604020202020204" pitchFamily="34" charset="0"/>
                        </a:rPr>
                        <a:t>Clasa a XI-a</a:t>
                      </a:r>
                      <a:endParaRPr kumimoji="0" lang="en-US" altLang="en-US" sz="1600" b="0" i="0" u="none" strike="noStrike" cap="none" normalizeH="0" baseline="0" dirty="0">
                        <a:ln>
                          <a:noFill/>
                        </a:ln>
                        <a:solidFill>
                          <a:schemeClr val="tx1"/>
                        </a:solidFill>
                        <a:effectLst/>
                        <a:latin typeface="+mn-lt"/>
                        <a:cs typeface="Arial" panose="020B0604020202020204" pitchFamily="34" charset="0"/>
                      </a:endParaRPr>
                    </a:p>
                  </a:txBody>
                  <a:tcPr marL="91444" marR="91444"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err="1">
                          <a:ln>
                            <a:noFill/>
                          </a:ln>
                          <a:solidFill>
                            <a:schemeClr val="tx1"/>
                          </a:solidFill>
                          <a:effectLst/>
                          <a:latin typeface="+mn-lt"/>
                        </a:rPr>
                        <a:t>Elevii</a:t>
                      </a:r>
                      <a:r>
                        <a:rPr kumimoji="0" lang="en-US" altLang="en-US" sz="1600" b="0" i="0" u="none" strike="noStrike" cap="none" normalizeH="0" baseline="0" dirty="0">
                          <a:ln>
                            <a:noFill/>
                          </a:ln>
                          <a:solidFill>
                            <a:schemeClr val="tx1"/>
                          </a:solidFill>
                          <a:effectLst/>
                          <a:latin typeface="+mn-lt"/>
                        </a:rPr>
                        <a:t> </a:t>
                      </a:r>
                      <a:r>
                        <a:rPr kumimoji="0" lang="en-US" altLang="en-US" sz="1600" b="0" i="0" u="none" strike="noStrike" cap="none" normalizeH="0" baseline="0" dirty="0" err="1">
                          <a:ln>
                            <a:noFill/>
                          </a:ln>
                          <a:solidFill>
                            <a:schemeClr val="tx1"/>
                          </a:solidFill>
                          <a:effectLst/>
                          <a:latin typeface="+mn-lt"/>
                        </a:rPr>
                        <a:t>vor</a:t>
                      </a:r>
                      <a:r>
                        <a:rPr kumimoji="0" lang="en-US" altLang="en-US" sz="1600" b="0" i="0" u="none" strike="noStrike" cap="none" normalizeH="0" baseline="0" dirty="0">
                          <a:ln>
                            <a:noFill/>
                          </a:ln>
                          <a:solidFill>
                            <a:schemeClr val="tx1"/>
                          </a:solidFill>
                          <a:effectLst/>
                          <a:latin typeface="+mn-lt"/>
                        </a:rPr>
                        <a:t> </a:t>
                      </a:r>
                      <a:r>
                        <a:rPr kumimoji="0" lang="en-US" altLang="en-US" sz="1600" b="0" i="0" u="none" strike="noStrike" cap="none" normalizeH="0" baseline="0" dirty="0" err="1">
                          <a:ln>
                            <a:noFill/>
                          </a:ln>
                          <a:solidFill>
                            <a:schemeClr val="tx1"/>
                          </a:solidFill>
                          <a:effectLst/>
                          <a:latin typeface="+mn-lt"/>
                        </a:rPr>
                        <a:t>înțelege</a:t>
                      </a:r>
                      <a:r>
                        <a:rPr kumimoji="0" lang="en-US" altLang="en-US" sz="1600" b="0" i="0" u="none" strike="noStrike" cap="none" normalizeH="0" baseline="0" dirty="0">
                          <a:ln>
                            <a:noFill/>
                          </a:ln>
                          <a:solidFill>
                            <a:schemeClr val="tx1"/>
                          </a:solidFill>
                          <a:effectLst/>
                          <a:latin typeface="+mn-lt"/>
                        </a:rPr>
                        <a:t> </a:t>
                      </a:r>
                      <a:r>
                        <a:rPr kumimoji="0" lang="ro-RO" altLang="en-US" sz="1600" b="0" i="0" u="none" strike="noStrike" cap="none" normalizeH="0" baseline="0" dirty="0">
                          <a:ln>
                            <a:noFill/>
                          </a:ln>
                          <a:solidFill>
                            <a:schemeClr val="tx1"/>
                          </a:solidFill>
                          <a:effectLst/>
                          <a:latin typeface="+mn-lt"/>
                        </a:rPr>
                        <a:t>economia afacerilor, folosind aplicații, exemple și studii de caz, prezentări și analize ale unor situații reale</a:t>
                      </a:r>
                      <a:r>
                        <a:rPr kumimoji="0" lang="en-US" altLang="en-US" sz="1600" b="0" i="0" u="none" strike="noStrike" cap="none" normalizeH="0" baseline="0" dirty="0">
                          <a:ln>
                            <a:noFill/>
                          </a:ln>
                          <a:solidFill>
                            <a:schemeClr val="tx1"/>
                          </a:solidFill>
                          <a:effectLst/>
                          <a:latin typeface="+mn-lt"/>
                        </a:rPr>
                        <a:t>.</a:t>
                      </a:r>
                      <a:endParaRPr kumimoji="0" lang="ro-RO" altLang="en-US" sz="1600" b="0" i="0" u="none" strike="noStrike" cap="none" normalizeH="0" baseline="0" dirty="0">
                        <a:ln>
                          <a:noFill/>
                        </a:ln>
                        <a:solidFill>
                          <a:schemeClr val="tx1"/>
                        </a:solidFill>
                        <a:effectLst/>
                        <a:latin typeface="+mn-lt"/>
                      </a:endParaRPr>
                    </a:p>
                  </a:txBody>
                  <a:tcPr marL="91444" marR="91444"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982488">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600" b="1" i="0" u="none" strike="noStrike" cap="none" normalizeH="0" baseline="0" dirty="0">
                          <a:ln>
                            <a:noFill/>
                          </a:ln>
                          <a:solidFill>
                            <a:schemeClr val="tx1"/>
                          </a:solidFill>
                          <a:effectLst/>
                          <a:latin typeface="+mn-lt"/>
                          <a:cs typeface="Arial" panose="020B0604020202020204" pitchFamily="34" charset="0"/>
                        </a:rPr>
                        <a:t>Economie aplicată</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o-RO" altLang="en-US" sz="1600" b="1" i="0" u="none" strike="noStrike" cap="none" normalizeH="0" baseline="0" dirty="0">
                        <a:ln>
                          <a:noFill/>
                        </a:ln>
                        <a:solidFill>
                          <a:schemeClr val="tx1"/>
                        </a:solidFill>
                        <a:effectLst/>
                        <a:latin typeface="+mn-lt"/>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o-RO" altLang="en-US" sz="1600" b="1" i="0" u="none" strike="noStrike" cap="none" normalizeH="0" baseline="0" dirty="0">
                        <a:ln>
                          <a:noFill/>
                        </a:ln>
                        <a:solidFill>
                          <a:schemeClr val="tx1"/>
                        </a:solidFill>
                        <a:effectLst/>
                        <a:latin typeface="+mn-lt"/>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1" i="0" u="none" strike="noStrike" cap="none" normalizeH="0" baseline="0" dirty="0" err="1">
                          <a:ln>
                            <a:noFill/>
                          </a:ln>
                          <a:solidFill>
                            <a:schemeClr val="tx1"/>
                          </a:solidFill>
                          <a:effectLst/>
                          <a:latin typeface="+mn-lt"/>
                          <a:cs typeface="Arial" panose="020B0604020202020204" pitchFamily="34" charset="0"/>
                        </a:rPr>
                        <a:t>Succesul</a:t>
                      </a:r>
                      <a:r>
                        <a:rPr kumimoji="0" lang="en-US" altLang="en-US" sz="1600" b="1" i="0" u="none" strike="noStrike" cap="none" normalizeH="0" baseline="0" dirty="0">
                          <a:ln>
                            <a:noFill/>
                          </a:ln>
                          <a:solidFill>
                            <a:schemeClr val="tx1"/>
                          </a:solidFill>
                          <a:effectLst/>
                          <a:latin typeface="+mn-lt"/>
                          <a:cs typeface="Arial" panose="020B0604020202020204" pitchFamily="34" charset="0"/>
                        </a:rPr>
                        <a:t> </a:t>
                      </a:r>
                      <a:r>
                        <a:rPr kumimoji="0" lang="en-US" altLang="en-US" sz="1600" b="1" i="0" u="none" strike="noStrike" cap="none" normalizeH="0" baseline="0" dirty="0" err="1">
                          <a:ln>
                            <a:noFill/>
                          </a:ln>
                          <a:solidFill>
                            <a:schemeClr val="tx1"/>
                          </a:solidFill>
                          <a:effectLst/>
                          <a:latin typeface="+mn-lt"/>
                          <a:cs typeface="Arial" panose="020B0604020202020204" pitchFamily="34" charset="0"/>
                        </a:rPr>
                        <a:t>profesional</a:t>
                      </a:r>
                      <a:endParaRPr kumimoji="0" lang="en-US" altLang="en-US" sz="1600" b="1" i="0" u="none" strike="noStrike" cap="none" normalizeH="0" baseline="0" dirty="0">
                        <a:ln>
                          <a:noFill/>
                        </a:ln>
                        <a:solidFill>
                          <a:schemeClr val="tx1"/>
                        </a:solidFill>
                        <a:effectLst/>
                        <a:latin typeface="+mn-lt"/>
                        <a:cs typeface="Arial" panose="020B0604020202020204" pitchFamily="34" charset="0"/>
                      </a:endParaRPr>
                    </a:p>
                  </a:txBody>
                  <a:tcPr marL="91444" marR="91444"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en-US" sz="1600" b="0" i="0" u="none" strike="noStrike" cap="none" normalizeH="0" baseline="0" dirty="0">
                          <a:ln>
                            <a:noFill/>
                          </a:ln>
                          <a:solidFill>
                            <a:schemeClr val="tx1"/>
                          </a:solidFill>
                          <a:effectLst/>
                          <a:latin typeface="+mn-lt"/>
                        </a:rPr>
                        <a:t> </a:t>
                      </a:r>
                      <a:r>
                        <a:rPr kumimoji="0" lang="ro-RO" altLang="en-US" sz="1600" b="0" i="0" u="none" strike="noStrike" cap="none" normalizeH="0" baseline="0" dirty="0">
                          <a:ln>
                            <a:noFill/>
                          </a:ln>
                          <a:solidFill>
                            <a:schemeClr val="tx1"/>
                          </a:solidFill>
                          <a:effectLst/>
                          <a:latin typeface="+mn-lt"/>
                        </a:rPr>
                        <a:t>Clasele XI-XII</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o-RO" altLang="en-US" sz="1600" b="0" i="0" u="none" strike="noStrike" cap="none" normalizeH="0" baseline="0" dirty="0">
                        <a:ln>
                          <a:noFill/>
                        </a:ln>
                        <a:solidFill>
                          <a:schemeClr val="tx1"/>
                        </a:solidFill>
                        <a:effectLst/>
                        <a:latin typeface="+mn-lt"/>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ro-RO" altLang="en-US" sz="1600" b="0" i="0" u="none" strike="noStrike" cap="none" normalizeH="0" baseline="0" dirty="0">
                        <a:ln>
                          <a:noFill/>
                        </a:ln>
                        <a:solidFill>
                          <a:schemeClr val="tx1"/>
                        </a:solidFill>
                        <a:effectLst/>
                        <a:latin typeface="+mn-lt"/>
                        <a:cs typeface="Arial" panose="020B0604020202020204"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600" b="0" i="0" u="none" strike="noStrike" cap="none" normalizeH="0" baseline="0" dirty="0">
                          <a:ln>
                            <a:noFill/>
                          </a:ln>
                          <a:solidFill>
                            <a:schemeClr val="tx1"/>
                          </a:solidFill>
                          <a:effectLst/>
                          <a:latin typeface="+mn-lt"/>
                          <a:cs typeface="Arial" panose="020B0604020202020204" pitchFamily="34" charset="0"/>
                        </a:rPr>
                        <a:t>Clasele XI-XII</a:t>
                      </a:r>
                    </a:p>
                  </a:txBody>
                  <a:tcPr marL="91444" marR="91444"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eaLnBrk="0" hangingPunct="0">
                        <a:spcBef>
                          <a:spcPct val="20000"/>
                        </a:spcBef>
                        <a:defRPr sz="2800">
                          <a:solidFill>
                            <a:schemeClr val="tx1"/>
                          </a:solidFill>
                          <a:latin typeface="Arial" panose="020B0604020202020204" pitchFamily="34" charset="0"/>
                        </a:defRPr>
                      </a:lvl1pPr>
                      <a:lvl2pPr marL="742950" indent="-285750" eaLnBrk="0" hangingPunct="0">
                        <a:spcBef>
                          <a:spcPct val="20000"/>
                        </a:spcBef>
                        <a:defRPr sz="2400">
                          <a:solidFill>
                            <a:schemeClr val="tx1"/>
                          </a:solidFill>
                          <a:latin typeface="Arial" panose="020B0604020202020204" pitchFamily="34" charset="0"/>
                        </a:defRPr>
                      </a:lvl2pPr>
                      <a:lvl3pPr marL="1143000" indent="-228600" eaLnBrk="0" hangingPunct="0">
                        <a:spcBef>
                          <a:spcPct val="20000"/>
                        </a:spcBef>
                        <a:defRPr sz="2000">
                          <a:solidFill>
                            <a:schemeClr val="tx1"/>
                          </a:solidFill>
                          <a:latin typeface="Arial" panose="020B0604020202020204" pitchFamily="34" charset="0"/>
                        </a:defRPr>
                      </a:lvl3pPr>
                      <a:lvl4pPr marL="1600200" indent="-228600" eaLnBrk="0" hangingPunct="0">
                        <a:spcBef>
                          <a:spcPct val="20000"/>
                        </a:spcBef>
                        <a:defRPr>
                          <a:solidFill>
                            <a:schemeClr val="tx1"/>
                          </a:solidFill>
                          <a:latin typeface="Arial" panose="020B0604020202020204" pitchFamily="34" charset="0"/>
                        </a:defRPr>
                      </a:lvl4pPr>
                      <a:lvl5pPr marL="2057400" indent="-228600" eaLnBrk="0" hangingPunct="0">
                        <a:spcBef>
                          <a:spcPct val="20000"/>
                        </a:spcBef>
                        <a:defRPr>
                          <a:solidFill>
                            <a:schemeClr val="tx1"/>
                          </a:solidFill>
                          <a:latin typeface="Arial" panose="020B0604020202020204" pitchFamily="34" charset="0"/>
                        </a:defRPr>
                      </a:lvl5pPr>
                      <a:lvl6pPr marL="2514600" indent="-228600" eaLnBrk="0" fontAlgn="base" hangingPunct="0">
                        <a:spcBef>
                          <a:spcPct val="20000"/>
                        </a:spcBef>
                        <a:spcAft>
                          <a:spcPct val="0"/>
                        </a:spcAft>
                        <a:defRPr>
                          <a:solidFill>
                            <a:schemeClr val="tx1"/>
                          </a:solidFill>
                          <a:latin typeface="Arial" panose="020B0604020202020204" pitchFamily="34" charset="0"/>
                        </a:defRPr>
                      </a:lvl6pPr>
                      <a:lvl7pPr marL="2971800" indent="-228600" eaLnBrk="0" fontAlgn="base" hangingPunct="0">
                        <a:spcBef>
                          <a:spcPct val="20000"/>
                        </a:spcBef>
                        <a:spcAft>
                          <a:spcPct val="0"/>
                        </a:spcAft>
                        <a:defRPr>
                          <a:solidFill>
                            <a:schemeClr val="tx1"/>
                          </a:solidFill>
                          <a:latin typeface="Arial" panose="020B0604020202020204" pitchFamily="34" charset="0"/>
                        </a:defRPr>
                      </a:lvl7pPr>
                      <a:lvl8pPr marL="3429000" indent="-228600" eaLnBrk="0" fontAlgn="base" hangingPunct="0">
                        <a:spcBef>
                          <a:spcPct val="20000"/>
                        </a:spcBef>
                        <a:spcAft>
                          <a:spcPct val="0"/>
                        </a:spcAft>
                        <a:defRPr>
                          <a:solidFill>
                            <a:schemeClr val="tx1"/>
                          </a:solidFill>
                          <a:latin typeface="Arial" panose="020B0604020202020204" pitchFamily="34" charset="0"/>
                        </a:defRPr>
                      </a:lvl8pPr>
                      <a:lvl9pPr marL="3886200" indent="-228600" eaLnBrk="0" fontAlgn="base" hangingPunct="0">
                        <a:spcBef>
                          <a:spcPct val="20000"/>
                        </a:spcBef>
                        <a:spcAft>
                          <a:spcPct val="0"/>
                        </a:spcAft>
                        <a:defRPr>
                          <a:solidFill>
                            <a:schemeClr val="tx1"/>
                          </a:solidFill>
                          <a:latin typeface="Arial" panose="020B0604020202020204"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o-RO" altLang="en-US" sz="1600" b="0" i="0" u="none" strike="noStrike" cap="none" normalizeH="0" baseline="0" dirty="0">
                          <a:ln>
                            <a:noFill/>
                          </a:ln>
                          <a:solidFill>
                            <a:schemeClr val="tx1"/>
                          </a:solidFill>
                          <a:effectLst/>
                          <a:latin typeface="+mn-lt"/>
                        </a:rPr>
                        <a:t>Elevii vor înțelege economia, legile ei și impactul lor asupra noastră, prin activități interactive și aplicate.</a:t>
                      </a:r>
                    </a:p>
                    <a:p>
                      <a:pPr marL="0" marR="0" lvl="0" indent="0" algn="ctr" defTabSz="914400" rtl="0" eaLnBrk="1" fontAlgn="base" latinLnBrk="0" hangingPunct="1">
                        <a:lnSpc>
                          <a:spcPct val="100000"/>
                        </a:lnSpc>
                        <a:spcBef>
                          <a:spcPct val="0"/>
                        </a:spcBef>
                        <a:spcAft>
                          <a:spcPct val="0"/>
                        </a:spcAft>
                        <a:buClrTx/>
                        <a:buSzTx/>
                        <a:buFontTx/>
                        <a:buNone/>
                        <a:tabLst/>
                      </a:pPr>
                      <a:endParaRPr kumimoji="0" lang="ro-RO" altLang="en-US" sz="1600" b="0" i="0" u="none" strike="noStrike" cap="none" normalizeH="0" baseline="0" dirty="0">
                        <a:ln>
                          <a:noFill/>
                        </a:ln>
                        <a:solidFill>
                          <a:schemeClr val="tx1"/>
                        </a:solidFill>
                        <a:effectLst/>
                        <a:latin typeface="+mn-lt"/>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vi-VN" altLang="en-US" sz="1600" b="0" i="0" u="none" strike="noStrike" cap="none" normalizeH="0" baseline="0" dirty="0">
                          <a:ln>
                            <a:noFill/>
                          </a:ln>
                          <a:solidFill>
                            <a:schemeClr val="tx1"/>
                          </a:solidFill>
                          <a:effectLst/>
                          <a:latin typeface="+mn-lt"/>
                        </a:rPr>
                        <a:t>Elevii </a:t>
                      </a:r>
                      <a:r>
                        <a:rPr kumimoji="0" lang="ro-RO" altLang="en-US" sz="1600" b="0" i="0" u="none" strike="noStrike" cap="none" normalizeH="0" baseline="0" dirty="0">
                          <a:ln>
                            <a:noFill/>
                          </a:ln>
                          <a:solidFill>
                            <a:schemeClr val="tx1"/>
                          </a:solidFill>
                          <a:effectLst/>
                          <a:latin typeface="+mn-lt"/>
                        </a:rPr>
                        <a:t>vor dobândi o viziune clară asupra viitoarei cariere și a pașilor pe care trebuie să îi parcurgă pentru a-și îndeplini obiectivele</a:t>
                      </a:r>
                      <a:r>
                        <a:rPr kumimoji="0" lang="vi-VN" altLang="en-US" sz="1600" b="0" i="0" u="none" strike="noStrike" cap="none" normalizeH="0" baseline="0" dirty="0">
                          <a:ln>
                            <a:noFill/>
                          </a:ln>
                          <a:solidFill>
                            <a:schemeClr val="tx1"/>
                          </a:solidFill>
                          <a:effectLst/>
                          <a:latin typeface="+mn-lt"/>
                        </a:rPr>
                        <a:t>.</a:t>
                      </a:r>
                    </a:p>
                  </a:txBody>
                  <a:tcPr marL="91444" marR="91444" marT="45724" marB="45724"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172796994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B243C24-BAAE-403D-988C-E065815E5515}"/>
              </a:ext>
            </a:extLst>
          </p:cNvPr>
          <p:cNvSpPr>
            <a:spLocks noGrp="1"/>
          </p:cNvSpPr>
          <p:nvPr>
            <p:ph idx="1"/>
          </p:nvPr>
        </p:nvSpPr>
        <p:spPr>
          <a:xfrm>
            <a:off x="338336" y="944723"/>
            <a:ext cx="8410128" cy="4284477"/>
          </a:xfrm>
        </p:spPr>
        <p:txBody>
          <a:bodyPr>
            <a:normAutofit/>
          </a:bodyPr>
          <a:lstStyle/>
          <a:p>
            <a:pPr algn="just">
              <a:buFont typeface="Wingdings" panose="05000000000000000000" pitchFamily="2" charset="2"/>
              <a:buChar char="Ø"/>
            </a:pPr>
            <a:r>
              <a:rPr lang="ro-RO" sz="2000" b="1" i="1" noProof="0" dirty="0">
                <a:latin typeface="+mn-lt"/>
              </a:rPr>
              <a:t>JA in a </a:t>
            </a:r>
            <a:r>
              <a:rPr lang="ro-RO" sz="2000" b="1" i="1" noProof="0" dirty="0" err="1">
                <a:latin typeface="+mn-lt"/>
              </a:rPr>
              <a:t>Day</a:t>
            </a:r>
            <a:r>
              <a:rPr lang="ro-RO" sz="2000" b="1" i="1" noProof="0" dirty="0">
                <a:latin typeface="+mn-lt"/>
              </a:rPr>
              <a:t> - Educație antreprenorială</a:t>
            </a:r>
          </a:p>
          <a:p>
            <a:pPr marL="0" indent="0" algn="just">
              <a:buNone/>
            </a:pPr>
            <a:r>
              <a:rPr lang="ro-RO" sz="2000" noProof="0" dirty="0">
                <a:latin typeface="+mn-lt"/>
              </a:rPr>
              <a:t>Elevii se vor familiariza cu lumea afacerilor, jucând rolul unor mici antreprenori și propunând soluții care pot genera o schimbare pozitivă în comunitate.</a:t>
            </a:r>
          </a:p>
          <a:p>
            <a:pPr marL="0" indent="0" algn="just">
              <a:buNone/>
            </a:pPr>
            <a:endParaRPr lang="ro-RO" sz="1000" noProof="0" dirty="0">
              <a:latin typeface="+mn-lt"/>
            </a:endParaRPr>
          </a:p>
          <a:p>
            <a:pPr algn="just">
              <a:buFont typeface="Wingdings" panose="05000000000000000000" pitchFamily="2" charset="2"/>
              <a:buChar char="Ø"/>
            </a:pPr>
            <a:r>
              <a:rPr lang="ro-RO" sz="2000" b="1" i="1" noProof="0" dirty="0">
                <a:latin typeface="+mn-lt"/>
              </a:rPr>
              <a:t>JA in a </a:t>
            </a:r>
            <a:r>
              <a:rPr lang="ro-RO" sz="2000" b="1" i="1" noProof="0" dirty="0" err="1">
                <a:latin typeface="+mn-lt"/>
              </a:rPr>
              <a:t>Day</a:t>
            </a:r>
            <a:r>
              <a:rPr lang="ro-RO" sz="2000" b="1" i="1" noProof="0" dirty="0">
                <a:latin typeface="+mn-lt"/>
              </a:rPr>
              <a:t> - Educație pentru orientare profesională (JOB SHADOW DAY)</a:t>
            </a:r>
          </a:p>
          <a:p>
            <a:pPr marL="0" indent="0" algn="just">
              <a:buNone/>
            </a:pPr>
            <a:r>
              <a:rPr lang="ro-RO" sz="2000" noProof="0" dirty="0">
                <a:latin typeface="+mn-lt"/>
              </a:rPr>
              <a:t>Elevii se vor familiariza cu locul de muncă (activități și responsabilități specifice) și diverse opțiuni de carieră, prin petrecerea unei zile de lucru într-o companie/instituție (cls. XI-XII) sau la jobul unuia dintre părinți (cls. 0 -X).</a:t>
            </a:r>
          </a:p>
          <a:p>
            <a:pPr marL="0" indent="0" algn="just">
              <a:buNone/>
            </a:pPr>
            <a:endParaRPr lang="ro-RO" sz="900" noProof="0" dirty="0">
              <a:latin typeface="+mn-lt"/>
            </a:endParaRPr>
          </a:p>
          <a:p>
            <a:pPr algn="just">
              <a:buFont typeface="Wingdings" panose="05000000000000000000" pitchFamily="2" charset="2"/>
              <a:buChar char="Ø"/>
            </a:pPr>
            <a:r>
              <a:rPr lang="ro-RO" sz="2000" b="1" i="1" noProof="0" dirty="0">
                <a:latin typeface="+mn-lt"/>
              </a:rPr>
              <a:t>JA in a </a:t>
            </a:r>
            <a:r>
              <a:rPr lang="ro-RO" sz="2000" b="1" i="1" noProof="0" dirty="0" err="1">
                <a:latin typeface="+mn-lt"/>
              </a:rPr>
              <a:t>Day</a:t>
            </a:r>
            <a:r>
              <a:rPr lang="ro-RO" sz="2000" b="1" i="1" noProof="0" dirty="0">
                <a:latin typeface="+mn-lt"/>
              </a:rPr>
              <a:t> - Educație financiară</a:t>
            </a:r>
          </a:p>
          <a:p>
            <a:pPr marL="0" indent="0" algn="just">
              <a:buNone/>
            </a:pPr>
            <a:r>
              <a:rPr lang="ro-RO" sz="2000" noProof="0" dirty="0">
                <a:latin typeface="+mn-lt"/>
              </a:rPr>
              <a:t>Elevii vor înțelege rolul și circulația banilor în societate, vor învăța să ia decizii financiare informate și responsabile când economisesc, investesc sau folosesc instrumente financiare.</a:t>
            </a:r>
          </a:p>
        </p:txBody>
      </p:sp>
      <p:sp>
        <p:nvSpPr>
          <p:cNvPr id="4" name="Title 1">
            <a:extLst>
              <a:ext uri="{FF2B5EF4-FFF2-40B4-BE49-F238E27FC236}">
                <a16:creationId xmlns:a16="http://schemas.microsoft.com/office/drawing/2014/main" id="{A957FDE3-C2AC-40A1-A9FC-D4F0B49386D8}"/>
              </a:ext>
            </a:extLst>
          </p:cNvPr>
          <p:cNvSpPr txBox="1">
            <a:spLocks/>
          </p:cNvSpPr>
          <p:nvPr/>
        </p:nvSpPr>
        <p:spPr>
          <a:xfrm>
            <a:off x="0" y="0"/>
            <a:ext cx="9144000" cy="741638"/>
          </a:xfrm>
          <a:prstGeom prst="rect">
            <a:avLst/>
          </a:prstGeom>
          <a:solidFill>
            <a:srgbClr val="008955"/>
          </a:solidFill>
        </p:spPr>
        <p:txBody>
          <a:bodyPr vert="horz" wrap="none" lIns="91440" tIns="45720" rIns="91440" bIns="45720" rtlCol="0" anchor="ctr" anchorCtr="0">
            <a:noAutofit/>
          </a:bodyPr>
          <a:lstStyle>
            <a:lvl1pPr algn="ctr" defTabSz="457200" rtl="0" eaLnBrk="1" latinLnBrk="0" hangingPunct="1">
              <a:spcBef>
                <a:spcPct val="0"/>
              </a:spcBef>
              <a:buNone/>
              <a:defRPr sz="6000" kern="1200">
                <a:solidFill>
                  <a:schemeClr val="tx1"/>
                </a:solidFill>
                <a:latin typeface="+mj-lt"/>
                <a:ea typeface="+mj-ea"/>
                <a:cs typeface="+mj-cs"/>
              </a:defRPr>
            </a:lvl1pPr>
          </a:lstStyle>
          <a:p>
            <a:r>
              <a:rPr lang="ro-RO" sz="3200" b="1" dirty="0">
                <a:solidFill>
                  <a:schemeClr val="bg1"/>
                </a:solidFill>
                <a:latin typeface="+mn-lt"/>
                <a:cs typeface="Helvetica"/>
              </a:rPr>
              <a:t>Activități propuse pentru Săptămâna Școala Altfel</a:t>
            </a:r>
          </a:p>
        </p:txBody>
      </p:sp>
      <p:pic>
        <p:nvPicPr>
          <p:cNvPr id="1026" name="Picture 2" descr="Ècoala PrimarÄ">
            <a:extLst>
              <a:ext uri="{FF2B5EF4-FFF2-40B4-BE49-F238E27FC236}">
                <a16:creationId xmlns:a16="http://schemas.microsoft.com/office/drawing/2014/main" id="{C0EF675D-D90F-47AF-A787-44C2249E07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064" y="4856855"/>
            <a:ext cx="3995936" cy="1997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06264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B243C24-BAAE-403D-988C-E065815E5515}"/>
              </a:ext>
            </a:extLst>
          </p:cNvPr>
          <p:cNvSpPr>
            <a:spLocks noGrp="1"/>
          </p:cNvSpPr>
          <p:nvPr>
            <p:ph sz="half" idx="1"/>
          </p:nvPr>
        </p:nvSpPr>
        <p:spPr>
          <a:xfrm>
            <a:off x="457200" y="908720"/>
            <a:ext cx="8339618" cy="5112568"/>
          </a:xfrm>
        </p:spPr>
        <p:txBody>
          <a:bodyPr>
            <a:noAutofit/>
          </a:bodyPr>
          <a:lstStyle/>
          <a:p>
            <a:pPr algn="just">
              <a:buFont typeface="Wingdings" panose="05000000000000000000" pitchFamily="2" charset="2"/>
              <a:buChar char="Ø"/>
            </a:pPr>
            <a:r>
              <a:rPr lang="ro-RO" sz="2200" b="1" i="1" u="sng" noProof="0" dirty="0">
                <a:solidFill>
                  <a:srgbClr val="008955"/>
                </a:solidFill>
                <a:latin typeface="+mn-lt"/>
              </a:rPr>
              <a:t>Clubul copiilor harnici, isteți și chibzuiți </a:t>
            </a:r>
            <a:r>
              <a:rPr lang="ro-RO" sz="2200" noProof="0" dirty="0">
                <a:latin typeface="+mn-lt"/>
              </a:rPr>
              <a:t>(disponibil în 20 de localități reședință de județ)</a:t>
            </a:r>
            <a:r>
              <a:rPr lang="ro-RO" sz="2200" b="1" noProof="0" dirty="0">
                <a:latin typeface="+mn-lt"/>
              </a:rPr>
              <a:t> </a:t>
            </a:r>
            <a:r>
              <a:rPr lang="ro-RO" sz="2200" noProof="0" dirty="0">
                <a:latin typeface="+mn-lt"/>
              </a:rPr>
              <a:t>susține dezvoltarea abilităților pentru viață, printr-un kit educațional complet, conținuturi care reproduc instrumente financiare și susțin învățarea practică: bancnote și carduri fictive, formulare de finanțare și carnete de economii.</a:t>
            </a:r>
          </a:p>
          <a:p>
            <a:pPr algn="just">
              <a:buFont typeface="Wingdings" panose="05000000000000000000" pitchFamily="2" charset="2"/>
              <a:buChar char="Ø"/>
            </a:pPr>
            <a:r>
              <a:rPr lang="ro-RO" sz="2200" b="1" i="1" u="sng" noProof="0" dirty="0">
                <a:solidFill>
                  <a:srgbClr val="008955"/>
                </a:solidFill>
                <a:latin typeface="+mn-lt"/>
              </a:rPr>
              <a:t>Schimbăm vieți (Life </a:t>
            </a:r>
            <a:r>
              <a:rPr lang="ro-RO" sz="2200" b="1" i="1" u="sng" noProof="0" dirty="0" err="1">
                <a:solidFill>
                  <a:srgbClr val="008955"/>
                </a:solidFill>
                <a:latin typeface="+mn-lt"/>
              </a:rPr>
              <a:t>Changer</a:t>
            </a:r>
            <a:r>
              <a:rPr lang="ro-RO" sz="2200" b="1" i="1" u="sng" noProof="0" dirty="0">
                <a:solidFill>
                  <a:srgbClr val="008955"/>
                </a:solidFill>
                <a:latin typeface="+mn-lt"/>
              </a:rPr>
              <a:t>)</a:t>
            </a:r>
            <a:r>
              <a:rPr lang="ro-RO" sz="2200" b="1" i="1" noProof="0" dirty="0">
                <a:latin typeface="+mn-lt"/>
              </a:rPr>
              <a:t> </a:t>
            </a:r>
            <a:r>
              <a:rPr lang="ro-RO" sz="2200" noProof="0" dirty="0">
                <a:latin typeface="+mn-lt"/>
              </a:rPr>
              <a:t>promovează incluziunea financiară a tinerei generații prin dezvoltarea abilităților necesare pentru integrarea pe piața muncii și prin crearea premiselor pentru o viață independentă financiar, prin activități despre venituri, buget sau risc financiar.</a:t>
            </a:r>
          </a:p>
          <a:p>
            <a:pPr algn="just">
              <a:buFont typeface="Wingdings" panose="05000000000000000000" pitchFamily="2" charset="2"/>
              <a:buChar char="Ø"/>
            </a:pPr>
            <a:r>
              <a:rPr lang="ro-RO" sz="2200" b="1" i="1" u="sng" noProof="0" dirty="0">
                <a:solidFill>
                  <a:srgbClr val="008955"/>
                </a:solidFill>
                <a:latin typeface="+mn-lt"/>
              </a:rPr>
              <a:t>ABCdar bancar</a:t>
            </a:r>
            <a:r>
              <a:rPr lang="ro-RO" sz="2200" b="1" i="1" noProof="0" dirty="0">
                <a:latin typeface="+mn-lt"/>
              </a:rPr>
              <a:t> </a:t>
            </a:r>
            <a:r>
              <a:rPr lang="ro-RO" sz="2200" noProof="0" dirty="0">
                <a:latin typeface="+mn-lt"/>
              </a:rPr>
              <a:t>(include și o componentă de învățare digitală) are ca obiectiv facilitarea înțelegerii, în manieră practică, a unor noțiuni și principii financiare de bază: elementele unui buget personal adecvat vârstei, principiile economisirii, ale investițiilor și creditării.</a:t>
            </a:r>
          </a:p>
        </p:txBody>
      </p:sp>
      <p:sp>
        <p:nvSpPr>
          <p:cNvPr id="4" name="Title 1">
            <a:extLst>
              <a:ext uri="{FF2B5EF4-FFF2-40B4-BE49-F238E27FC236}">
                <a16:creationId xmlns:a16="http://schemas.microsoft.com/office/drawing/2014/main" id="{A957FDE3-C2AC-40A1-A9FC-D4F0B49386D8}"/>
              </a:ext>
            </a:extLst>
          </p:cNvPr>
          <p:cNvSpPr txBox="1">
            <a:spLocks/>
          </p:cNvSpPr>
          <p:nvPr/>
        </p:nvSpPr>
        <p:spPr>
          <a:xfrm>
            <a:off x="0" y="0"/>
            <a:ext cx="9144000" cy="741638"/>
          </a:xfrm>
          <a:prstGeom prst="rect">
            <a:avLst/>
          </a:prstGeom>
          <a:solidFill>
            <a:srgbClr val="008955"/>
          </a:solidFill>
        </p:spPr>
        <p:txBody>
          <a:bodyPr vert="horz" wrap="none" lIns="91440" tIns="45720" rIns="91440" bIns="45720" rtlCol="0" anchor="ctr" anchorCtr="0">
            <a:noAutofit/>
          </a:bodyPr>
          <a:lstStyle>
            <a:lvl1pPr algn="ctr" defTabSz="457200" rtl="0" eaLnBrk="1" latinLnBrk="0" hangingPunct="1">
              <a:spcBef>
                <a:spcPct val="0"/>
              </a:spcBef>
              <a:buNone/>
              <a:defRPr sz="6000" kern="1200">
                <a:solidFill>
                  <a:schemeClr val="tx1"/>
                </a:solidFill>
                <a:latin typeface="+mj-lt"/>
                <a:ea typeface="+mj-ea"/>
                <a:cs typeface="+mj-cs"/>
              </a:defRPr>
            </a:lvl1pPr>
          </a:lstStyle>
          <a:p>
            <a:r>
              <a:rPr lang="ro-RO" sz="3200" b="1" dirty="0">
                <a:solidFill>
                  <a:schemeClr val="bg1"/>
                </a:solidFill>
                <a:latin typeface="+mn-lt"/>
                <a:cs typeface="Helvetica"/>
              </a:rPr>
              <a:t>Proiecte naționale și internaționale</a:t>
            </a:r>
          </a:p>
        </p:txBody>
      </p:sp>
    </p:spTree>
    <p:extLst>
      <p:ext uri="{BB962C8B-B14F-4D97-AF65-F5344CB8AC3E}">
        <p14:creationId xmlns:p14="http://schemas.microsoft.com/office/powerpoint/2010/main" val="26275460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1EFBABDF-ECB2-4C2C-A60E-977496F99131}"/>
              </a:ext>
            </a:extLst>
          </p:cNvPr>
          <p:cNvSpPr>
            <a:spLocks noGrp="1"/>
          </p:cNvSpPr>
          <p:nvPr>
            <p:ph sz="half" idx="2"/>
          </p:nvPr>
        </p:nvSpPr>
        <p:spPr>
          <a:xfrm>
            <a:off x="755576" y="908720"/>
            <a:ext cx="7776864" cy="5616624"/>
          </a:xfrm>
        </p:spPr>
        <p:txBody>
          <a:bodyPr>
            <a:normAutofit/>
          </a:bodyPr>
          <a:lstStyle/>
          <a:p>
            <a:pPr algn="just">
              <a:buFont typeface="Wingdings" panose="05000000000000000000" pitchFamily="2" charset="2"/>
              <a:buChar char="Ø"/>
            </a:pPr>
            <a:r>
              <a:rPr lang="ro-RO" sz="2200" b="1" i="1" u="sng" noProof="0" dirty="0">
                <a:solidFill>
                  <a:srgbClr val="008955"/>
                </a:solidFill>
                <a:latin typeface="+mn-lt"/>
              </a:rPr>
              <a:t>Social </a:t>
            </a:r>
            <a:r>
              <a:rPr lang="ro-RO" sz="2200" b="1" i="1" u="sng" noProof="0" dirty="0" err="1">
                <a:solidFill>
                  <a:srgbClr val="008955"/>
                </a:solidFill>
                <a:latin typeface="+mn-lt"/>
              </a:rPr>
              <a:t>Innovation</a:t>
            </a:r>
            <a:r>
              <a:rPr lang="ro-RO" sz="2200" b="1" i="1" u="sng" noProof="0" dirty="0">
                <a:solidFill>
                  <a:srgbClr val="008955"/>
                </a:solidFill>
                <a:latin typeface="+mn-lt"/>
              </a:rPr>
              <a:t> </a:t>
            </a:r>
            <a:r>
              <a:rPr lang="ro-RO" sz="2200" b="1" i="1" u="sng" noProof="0" dirty="0" err="1">
                <a:solidFill>
                  <a:srgbClr val="008955"/>
                </a:solidFill>
                <a:latin typeface="+mn-lt"/>
              </a:rPr>
              <a:t>Relay</a:t>
            </a:r>
            <a:r>
              <a:rPr lang="ro-RO" sz="2200" b="1" i="1" u="sng" noProof="0" dirty="0">
                <a:solidFill>
                  <a:srgbClr val="008955"/>
                </a:solidFill>
                <a:latin typeface="+mn-lt"/>
              </a:rPr>
              <a:t> (SIR)</a:t>
            </a:r>
            <a:r>
              <a:rPr lang="ro-RO" sz="2200" b="1" i="1" noProof="0" dirty="0">
                <a:latin typeface="+mn-lt"/>
              </a:rPr>
              <a:t> </a:t>
            </a:r>
            <a:r>
              <a:rPr lang="ro-RO" sz="2200" noProof="0" dirty="0">
                <a:latin typeface="+mn-lt"/>
              </a:rPr>
              <a:t>urmărește să le ofere liceenilor accesul la experiența practică și expertiza antreprenorială necesare pentru a începe o carieră de succes. Include componente practice de învățare: </a:t>
            </a:r>
            <a:r>
              <a:rPr lang="ro-RO" sz="2200" noProof="0" dirty="0" err="1">
                <a:latin typeface="+mn-lt"/>
              </a:rPr>
              <a:t>quiz</a:t>
            </a:r>
            <a:r>
              <a:rPr lang="ro-RO" sz="2200" noProof="0" dirty="0">
                <a:latin typeface="+mn-lt"/>
              </a:rPr>
              <a:t> online (certificat de cunoștințe în domeniul inovării sociale); </a:t>
            </a:r>
            <a:r>
              <a:rPr lang="ro-RO" sz="2200" noProof="0" dirty="0" err="1">
                <a:latin typeface="+mn-lt"/>
              </a:rPr>
              <a:t>webinarii</a:t>
            </a:r>
            <a:r>
              <a:rPr lang="ro-RO" sz="2200" noProof="0" dirty="0">
                <a:latin typeface="+mn-lt"/>
              </a:rPr>
              <a:t> (studii de caz) pe tema inovării și antreprenoriatului social; competiție de idei de inovare socială și mentorat oferit de profesioniști cu experiență.</a:t>
            </a:r>
          </a:p>
          <a:p>
            <a:pPr algn="just">
              <a:buFont typeface="Wingdings" panose="05000000000000000000" pitchFamily="2" charset="2"/>
              <a:buChar char="Ø"/>
            </a:pPr>
            <a:r>
              <a:rPr lang="ro-RO" sz="2200" b="1" i="1" u="sng" noProof="0" dirty="0" err="1">
                <a:solidFill>
                  <a:srgbClr val="008955"/>
                </a:solidFill>
                <a:latin typeface="+mn-lt"/>
              </a:rPr>
              <a:t>Entrepreneurial</a:t>
            </a:r>
            <a:r>
              <a:rPr lang="ro-RO" sz="2200" b="1" i="1" u="sng" noProof="0" dirty="0">
                <a:solidFill>
                  <a:srgbClr val="008955"/>
                </a:solidFill>
                <a:latin typeface="+mn-lt"/>
              </a:rPr>
              <a:t> </a:t>
            </a:r>
            <a:r>
              <a:rPr lang="ro-RO" sz="2200" b="1" i="1" u="sng" noProof="0" dirty="0" err="1">
                <a:solidFill>
                  <a:srgbClr val="008955"/>
                </a:solidFill>
                <a:latin typeface="+mn-lt"/>
              </a:rPr>
              <a:t>Skills</a:t>
            </a:r>
            <a:r>
              <a:rPr lang="ro-RO" sz="2200" b="1" i="1" u="sng" noProof="0" dirty="0">
                <a:solidFill>
                  <a:srgbClr val="008955"/>
                </a:solidFill>
                <a:latin typeface="+mn-lt"/>
              </a:rPr>
              <a:t> Pass (ESP)</a:t>
            </a:r>
            <a:r>
              <a:rPr lang="ro-RO" sz="2200" b="1" i="1" noProof="0" dirty="0">
                <a:latin typeface="+mn-lt"/>
              </a:rPr>
              <a:t> </a:t>
            </a:r>
            <a:r>
              <a:rPr lang="ro-RO" sz="2200" i="1" noProof="0" dirty="0">
                <a:latin typeface="+mn-lt"/>
              </a:rPr>
              <a:t>- </a:t>
            </a:r>
            <a:r>
              <a:rPr lang="ro-RO" sz="2200" noProof="0" dirty="0">
                <a:latin typeface="+mn-lt"/>
              </a:rPr>
              <a:t>certificare unică în Europa, ce poate fi obținută de liceenii care au derulat o activitate practică în domeniul antreprenoriatului și au obținut cunoștințele, abilitățile și atitudini necesare pentru a începe un business propriu sau pentru a se angaja cu succes.</a:t>
            </a:r>
            <a:endParaRPr lang="ro-RO" sz="2200" b="1" noProof="0" dirty="0">
              <a:latin typeface="+mn-lt"/>
            </a:endParaRPr>
          </a:p>
          <a:p>
            <a:endParaRPr lang="ro-RO" sz="2200" noProof="0" dirty="0">
              <a:latin typeface="+mn-lt"/>
            </a:endParaRPr>
          </a:p>
        </p:txBody>
      </p:sp>
      <p:sp>
        <p:nvSpPr>
          <p:cNvPr id="4" name="Title 1">
            <a:extLst>
              <a:ext uri="{FF2B5EF4-FFF2-40B4-BE49-F238E27FC236}">
                <a16:creationId xmlns:a16="http://schemas.microsoft.com/office/drawing/2014/main" id="{A957FDE3-C2AC-40A1-A9FC-D4F0B49386D8}"/>
              </a:ext>
            </a:extLst>
          </p:cNvPr>
          <p:cNvSpPr txBox="1">
            <a:spLocks/>
          </p:cNvSpPr>
          <p:nvPr/>
        </p:nvSpPr>
        <p:spPr>
          <a:xfrm>
            <a:off x="0" y="0"/>
            <a:ext cx="9144000" cy="741638"/>
          </a:xfrm>
          <a:prstGeom prst="rect">
            <a:avLst/>
          </a:prstGeom>
          <a:solidFill>
            <a:srgbClr val="008955"/>
          </a:solidFill>
        </p:spPr>
        <p:txBody>
          <a:bodyPr vert="horz" wrap="none" lIns="91440" tIns="45720" rIns="91440" bIns="45720" rtlCol="0" anchor="ctr" anchorCtr="0">
            <a:noAutofit/>
          </a:bodyPr>
          <a:lstStyle>
            <a:lvl1pPr algn="ctr" defTabSz="457200" rtl="0" eaLnBrk="1" latinLnBrk="0" hangingPunct="1">
              <a:spcBef>
                <a:spcPct val="0"/>
              </a:spcBef>
              <a:buNone/>
              <a:defRPr sz="6000" kern="1200">
                <a:solidFill>
                  <a:schemeClr val="tx1"/>
                </a:solidFill>
                <a:latin typeface="+mj-lt"/>
                <a:ea typeface="+mj-ea"/>
                <a:cs typeface="+mj-cs"/>
              </a:defRPr>
            </a:lvl1pPr>
          </a:lstStyle>
          <a:p>
            <a:r>
              <a:rPr lang="ro-RO" sz="3200" b="1" dirty="0">
                <a:solidFill>
                  <a:schemeClr val="bg1"/>
                </a:solidFill>
                <a:latin typeface="+mn-lt"/>
                <a:cs typeface="Helvetica"/>
              </a:rPr>
              <a:t>Proiecte naționale și internaționale</a:t>
            </a:r>
          </a:p>
        </p:txBody>
      </p:sp>
      <p:sp>
        <p:nvSpPr>
          <p:cNvPr id="6" name="Rectangle 5">
            <a:extLst>
              <a:ext uri="{FF2B5EF4-FFF2-40B4-BE49-F238E27FC236}">
                <a16:creationId xmlns:a16="http://schemas.microsoft.com/office/drawing/2014/main" id="{002B23D7-50EA-4AB6-B5E1-0FA7818BB77C}"/>
              </a:ext>
            </a:extLst>
          </p:cNvPr>
          <p:cNvSpPr/>
          <p:nvPr/>
        </p:nvSpPr>
        <p:spPr>
          <a:xfrm>
            <a:off x="5004048" y="5661248"/>
            <a:ext cx="3792770" cy="369332"/>
          </a:xfrm>
          <a:prstGeom prst="rect">
            <a:avLst/>
          </a:prstGeom>
        </p:spPr>
        <p:txBody>
          <a:bodyPr wrap="none">
            <a:spAutoFit/>
          </a:bodyPr>
          <a:lstStyle/>
          <a:p>
            <a:r>
              <a:rPr lang="en-US" b="1" dirty="0">
                <a:hlinkClick r:id="rId2"/>
              </a:rPr>
              <a:t>https://www.jaromania.org/proiecte</a:t>
            </a:r>
            <a:r>
              <a:rPr lang="ro-RO" b="1" dirty="0"/>
              <a:t> </a:t>
            </a:r>
            <a:endParaRPr lang="en-US" b="1" dirty="0"/>
          </a:p>
        </p:txBody>
      </p:sp>
    </p:spTree>
    <p:extLst>
      <p:ext uri="{BB962C8B-B14F-4D97-AF65-F5344CB8AC3E}">
        <p14:creationId xmlns:p14="http://schemas.microsoft.com/office/powerpoint/2010/main" val="159410640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B243C24-BAAE-403D-988C-E065815E5515}"/>
              </a:ext>
            </a:extLst>
          </p:cNvPr>
          <p:cNvSpPr>
            <a:spLocks noGrp="1"/>
          </p:cNvSpPr>
          <p:nvPr>
            <p:ph idx="1"/>
          </p:nvPr>
        </p:nvSpPr>
        <p:spPr>
          <a:xfrm>
            <a:off x="338336" y="944723"/>
            <a:ext cx="8410128" cy="4284477"/>
          </a:xfrm>
        </p:spPr>
        <p:txBody>
          <a:bodyPr>
            <a:normAutofit/>
          </a:bodyPr>
          <a:lstStyle/>
          <a:p>
            <a:pPr algn="just">
              <a:buFont typeface="Wingdings" panose="05000000000000000000" pitchFamily="2" charset="2"/>
              <a:buChar char="Ø"/>
            </a:pPr>
            <a:r>
              <a:rPr lang="ro-RO" sz="2000" b="1" i="1" u="sng" noProof="0" dirty="0">
                <a:solidFill>
                  <a:srgbClr val="008955"/>
                </a:solidFill>
                <a:latin typeface="+mn-lt"/>
              </a:rPr>
              <a:t>Business Plan Challenge și Compania Anului</a:t>
            </a:r>
            <a:r>
              <a:rPr lang="ro-RO" sz="2000" b="1" i="1" noProof="0" dirty="0">
                <a:latin typeface="+mn-lt"/>
              </a:rPr>
              <a:t> </a:t>
            </a:r>
            <a:r>
              <a:rPr lang="ro-RO" sz="2000" noProof="0" dirty="0">
                <a:latin typeface="+mn-lt"/>
              </a:rPr>
              <a:t>– cele mai mari competiții europene de antreprenoriat, adresate tinerilor care doresc să dezvolte un concept de business și să îl testeze ulterior pe piață prin lansarea și conducerea unei afaceri pilot sau a unui start-</a:t>
            </a:r>
            <a:r>
              <a:rPr lang="ro-RO" sz="2000" noProof="0" dirty="0" err="1">
                <a:latin typeface="+mn-lt"/>
              </a:rPr>
              <a:t>up</a:t>
            </a:r>
            <a:r>
              <a:rPr lang="ro-RO" sz="2000" noProof="0" dirty="0">
                <a:latin typeface="+mn-lt"/>
              </a:rPr>
              <a:t>, împreună cu prietenii și colegii lor.</a:t>
            </a:r>
          </a:p>
          <a:p>
            <a:pPr algn="just">
              <a:buFont typeface="Wingdings" panose="05000000000000000000" pitchFamily="2" charset="2"/>
              <a:buChar char="Ø"/>
            </a:pPr>
            <a:r>
              <a:rPr lang="ro-RO" sz="2000" b="1" i="1" u="sng" noProof="0" dirty="0">
                <a:solidFill>
                  <a:srgbClr val="008955"/>
                </a:solidFill>
                <a:latin typeface="+mn-lt"/>
              </a:rPr>
              <a:t>Școala antreprenorială </a:t>
            </a:r>
            <a:r>
              <a:rPr lang="ro-RO" sz="2000" noProof="0" dirty="0">
                <a:latin typeface="+mn-lt"/>
              </a:rPr>
              <a:t>are ca obiectiv recunoașterea la nivel național și european a celor mai bune școli în domeniul educației antreprenoriale prin acordarea distincției </a:t>
            </a:r>
            <a:r>
              <a:rPr lang="ro-RO" sz="2000" i="1" noProof="0" dirty="0">
                <a:latin typeface="+mn-lt"/>
              </a:rPr>
              <a:t>„Școala Antreprenorială a Anului”, </a:t>
            </a:r>
            <a:r>
              <a:rPr lang="ro-RO" sz="2000" noProof="0" dirty="0">
                <a:latin typeface="+mn-lt"/>
              </a:rPr>
              <a:t>conform cu criteriile de evaluare stabilite.</a:t>
            </a:r>
            <a:endParaRPr lang="ro-RO" sz="2000" b="1" i="1" noProof="0" dirty="0">
              <a:latin typeface="+mn-lt"/>
            </a:endParaRPr>
          </a:p>
          <a:p>
            <a:pPr algn="just">
              <a:buFont typeface="Wingdings" panose="05000000000000000000" pitchFamily="2" charset="2"/>
              <a:buChar char="Ø"/>
            </a:pPr>
            <a:r>
              <a:rPr lang="ro-RO" sz="2000" b="1" i="1" u="sng" noProof="0" dirty="0">
                <a:solidFill>
                  <a:srgbClr val="008955"/>
                </a:solidFill>
                <a:latin typeface="+mn-lt"/>
              </a:rPr>
              <a:t>Susțin Educația financiară în comunitatea mea</a:t>
            </a:r>
            <a:r>
              <a:rPr lang="ro-RO" sz="2000" b="1" i="1" noProof="0" dirty="0">
                <a:latin typeface="+mn-lt"/>
              </a:rPr>
              <a:t> </a:t>
            </a:r>
            <a:r>
              <a:rPr lang="ro-RO" sz="2000" noProof="0" dirty="0">
                <a:latin typeface="+mn-lt"/>
              </a:rPr>
              <a:t>– competiție adresată instituțiilor de învățământ, cu scopul de a încuraja includerea educației financiare ca disciplină opțională. </a:t>
            </a:r>
          </a:p>
          <a:p>
            <a:pPr algn="just">
              <a:buFont typeface="Wingdings" panose="05000000000000000000" pitchFamily="2" charset="2"/>
              <a:buChar char="Ø"/>
            </a:pPr>
            <a:endParaRPr lang="ro-RO" sz="2000" b="1" i="1" noProof="0" dirty="0">
              <a:latin typeface="+mn-lt"/>
            </a:endParaRPr>
          </a:p>
        </p:txBody>
      </p:sp>
      <p:sp>
        <p:nvSpPr>
          <p:cNvPr id="4" name="Title 1">
            <a:extLst>
              <a:ext uri="{FF2B5EF4-FFF2-40B4-BE49-F238E27FC236}">
                <a16:creationId xmlns:a16="http://schemas.microsoft.com/office/drawing/2014/main" id="{A957FDE3-C2AC-40A1-A9FC-D4F0B49386D8}"/>
              </a:ext>
            </a:extLst>
          </p:cNvPr>
          <p:cNvSpPr txBox="1">
            <a:spLocks/>
          </p:cNvSpPr>
          <p:nvPr/>
        </p:nvSpPr>
        <p:spPr>
          <a:xfrm>
            <a:off x="0" y="0"/>
            <a:ext cx="9144000" cy="741638"/>
          </a:xfrm>
          <a:prstGeom prst="rect">
            <a:avLst/>
          </a:prstGeom>
          <a:solidFill>
            <a:srgbClr val="008955"/>
          </a:solidFill>
        </p:spPr>
        <p:txBody>
          <a:bodyPr vert="horz" wrap="none" lIns="91440" tIns="45720" rIns="91440" bIns="45720" rtlCol="0" anchor="ctr" anchorCtr="0">
            <a:noAutofit/>
          </a:bodyPr>
          <a:lstStyle>
            <a:lvl1pPr algn="ctr" defTabSz="457200" rtl="0" eaLnBrk="1" latinLnBrk="0" hangingPunct="1">
              <a:spcBef>
                <a:spcPct val="0"/>
              </a:spcBef>
              <a:buNone/>
              <a:defRPr sz="6000" kern="1200">
                <a:solidFill>
                  <a:schemeClr val="tx1"/>
                </a:solidFill>
                <a:latin typeface="+mj-lt"/>
                <a:ea typeface="+mj-ea"/>
                <a:cs typeface="+mj-cs"/>
              </a:defRPr>
            </a:lvl1pPr>
          </a:lstStyle>
          <a:p>
            <a:r>
              <a:rPr lang="ro-RO" sz="3200" b="1" dirty="0">
                <a:solidFill>
                  <a:schemeClr val="bg1"/>
                </a:solidFill>
                <a:latin typeface="+mn-lt"/>
                <a:cs typeface="Helvetica"/>
              </a:rPr>
              <a:t>Competiții naționale și internaționale</a:t>
            </a:r>
          </a:p>
        </p:txBody>
      </p:sp>
      <p:sp>
        <p:nvSpPr>
          <p:cNvPr id="2" name="Rectangle 1">
            <a:extLst>
              <a:ext uri="{FF2B5EF4-FFF2-40B4-BE49-F238E27FC236}">
                <a16:creationId xmlns:a16="http://schemas.microsoft.com/office/drawing/2014/main" id="{D1F07A17-6C48-42F3-9E37-2A045640AD99}"/>
              </a:ext>
            </a:extLst>
          </p:cNvPr>
          <p:cNvSpPr/>
          <p:nvPr/>
        </p:nvSpPr>
        <p:spPr>
          <a:xfrm>
            <a:off x="683568" y="4918102"/>
            <a:ext cx="3972754" cy="369332"/>
          </a:xfrm>
          <a:prstGeom prst="rect">
            <a:avLst/>
          </a:prstGeom>
        </p:spPr>
        <p:txBody>
          <a:bodyPr wrap="none">
            <a:spAutoFit/>
          </a:bodyPr>
          <a:lstStyle/>
          <a:p>
            <a:r>
              <a:rPr lang="en-US" b="1" dirty="0">
                <a:hlinkClick r:id="rId2"/>
              </a:rPr>
              <a:t>https://www.jaromania.org/competitii</a:t>
            </a:r>
            <a:r>
              <a:rPr lang="ro-RO" b="1" dirty="0"/>
              <a:t> </a:t>
            </a:r>
            <a:endParaRPr lang="en-US" b="1" dirty="0"/>
          </a:p>
        </p:txBody>
      </p:sp>
      <p:pic>
        <p:nvPicPr>
          <p:cNvPr id="1026" name="Picture 2" descr="EducaÈie antreprenorialÄ">
            <a:extLst>
              <a:ext uri="{FF2B5EF4-FFF2-40B4-BE49-F238E27FC236}">
                <a16:creationId xmlns:a16="http://schemas.microsoft.com/office/drawing/2014/main" id="{305C33B5-377C-4574-B8D3-3A698EF1F8D2}"/>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5350" r="10626"/>
          <a:stretch/>
        </p:blipFill>
        <p:spPr bwMode="auto">
          <a:xfrm>
            <a:off x="5724128" y="4551814"/>
            <a:ext cx="3414261" cy="23061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8498432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reptunghi 4">
            <a:extLst>
              <a:ext uri="{FF2B5EF4-FFF2-40B4-BE49-F238E27FC236}">
                <a16:creationId xmlns:a16="http://schemas.microsoft.com/office/drawing/2014/main" id="{FC795D87-3AE5-4143-9C47-32F4748D50AB}"/>
              </a:ext>
            </a:extLst>
          </p:cNvPr>
          <p:cNvSpPr>
            <a:spLocks noChangeArrowheads="1"/>
          </p:cNvSpPr>
          <p:nvPr/>
        </p:nvSpPr>
        <p:spPr bwMode="auto">
          <a:xfrm>
            <a:off x="1000899" y="2943240"/>
            <a:ext cx="7416800" cy="2208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ct val="20000"/>
              </a:spcBef>
              <a:buChar char="•"/>
              <a:defRPr sz="3200">
                <a:solidFill>
                  <a:schemeClr val="tx1"/>
                </a:solidFill>
                <a:latin typeface="Arial" pitchFamily="34" charset="0"/>
              </a:defRPr>
            </a:lvl1pPr>
            <a:lvl2pPr marL="742950" indent="-285750" eaLnBrk="0" hangingPunct="0">
              <a:spcBef>
                <a:spcPct val="20000"/>
              </a:spcBef>
              <a:buChar char="–"/>
              <a:defRPr sz="2800">
                <a:solidFill>
                  <a:schemeClr val="tx1"/>
                </a:solidFill>
                <a:latin typeface="Arial" pitchFamily="34" charset="0"/>
              </a:defRPr>
            </a:lvl2pPr>
            <a:lvl3pPr marL="1143000" indent="-228600" eaLnBrk="0" hangingPunct="0">
              <a:spcBef>
                <a:spcPct val="20000"/>
              </a:spcBef>
              <a:buChar char="•"/>
              <a:defRPr sz="2400">
                <a:solidFill>
                  <a:schemeClr val="tx1"/>
                </a:solidFill>
                <a:latin typeface="Arial" pitchFamily="34" charset="0"/>
              </a:defRPr>
            </a:lvl3pPr>
            <a:lvl4pPr marL="1600200" indent="-228600" eaLnBrk="0" hangingPunct="0">
              <a:spcBef>
                <a:spcPct val="20000"/>
              </a:spcBef>
              <a:buChar char="–"/>
              <a:defRPr sz="2000">
                <a:solidFill>
                  <a:schemeClr val="tx1"/>
                </a:solidFill>
                <a:latin typeface="Arial" pitchFamily="34" charset="0"/>
              </a:defRPr>
            </a:lvl4pPr>
            <a:lvl5pPr marL="2057400" indent="-228600" eaLnBrk="0" hangingPunct="0">
              <a:spcBef>
                <a:spcPct val="20000"/>
              </a:spcBef>
              <a:buChar char="»"/>
              <a:defRPr sz="2000">
                <a:solidFill>
                  <a:schemeClr val="tx1"/>
                </a:solidFill>
                <a:latin typeface="Arial" pitchFamily="34" charset="0"/>
              </a:defRPr>
            </a:lvl5pPr>
            <a:lvl6pPr marL="2514600" indent="-228600" eaLnBrk="0" fontAlgn="base" hangingPunct="0">
              <a:spcBef>
                <a:spcPct val="20000"/>
              </a:spcBef>
              <a:spcAft>
                <a:spcPct val="0"/>
              </a:spcAft>
              <a:buChar char="»"/>
              <a:defRPr sz="2000">
                <a:solidFill>
                  <a:schemeClr val="tx1"/>
                </a:solidFill>
                <a:latin typeface="Arial" pitchFamily="34" charset="0"/>
              </a:defRPr>
            </a:lvl6pPr>
            <a:lvl7pPr marL="2971800" indent="-228600" eaLnBrk="0" fontAlgn="base" hangingPunct="0">
              <a:spcBef>
                <a:spcPct val="20000"/>
              </a:spcBef>
              <a:spcAft>
                <a:spcPct val="0"/>
              </a:spcAft>
              <a:buChar char="»"/>
              <a:defRPr sz="2000">
                <a:solidFill>
                  <a:schemeClr val="tx1"/>
                </a:solidFill>
                <a:latin typeface="Arial" pitchFamily="34" charset="0"/>
              </a:defRPr>
            </a:lvl7pPr>
            <a:lvl8pPr marL="3429000" indent="-228600" eaLnBrk="0" fontAlgn="base" hangingPunct="0">
              <a:spcBef>
                <a:spcPct val="20000"/>
              </a:spcBef>
              <a:spcAft>
                <a:spcPct val="0"/>
              </a:spcAft>
              <a:buChar char="»"/>
              <a:defRPr sz="2000">
                <a:solidFill>
                  <a:schemeClr val="tx1"/>
                </a:solidFill>
                <a:latin typeface="Arial" pitchFamily="34" charset="0"/>
              </a:defRPr>
            </a:lvl8pPr>
            <a:lvl9pPr marL="3886200" indent="-228600" eaLnBrk="0" fontAlgn="base" hangingPunct="0">
              <a:spcBef>
                <a:spcPct val="20000"/>
              </a:spcBef>
              <a:spcAft>
                <a:spcPct val="0"/>
              </a:spcAft>
              <a:buChar char="»"/>
              <a:defRPr sz="2000">
                <a:solidFill>
                  <a:schemeClr val="tx1"/>
                </a:solidFill>
                <a:latin typeface="Arial" pitchFamily="34" charset="0"/>
              </a:defRPr>
            </a:lvl9pPr>
          </a:lstStyle>
          <a:p>
            <a:pPr algn="ctr" eaLnBrk="1" hangingPunct="1">
              <a:lnSpc>
                <a:spcPct val="114000"/>
              </a:lnSpc>
              <a:spcBef>
                <a:spcPct val="0"/>
              </a:spcBef>
              <a:buNone/>
              <a:defRPr/>
            </a:pPr>
            <a:r>
              <a:rPr lang="ro-RO" sz="2800" b="1" i="1" dirty="0">
                <a:solidFill>
                  <a:srgbClr val="008244"/>
                </a:solidFill>
              </a:rPr>
              <a:t>Întrebări și răspunsuri</a:t>
            </a:r>
            <a:endParaRPr lang="en-US" sz="2800" b="1" i="1" dirty="0">
              <a:solidFill>
                <a:srgbClr val="008244"/>
              </a:solidFill>
            </a:endParaRPr>
          </a:p>
          <a:p>
            <a:pPr algn="ctr" eaLnBrk="1" hangingPunct="1">
              <a:lnSpc>
                <a:spcPct val="114000"/>
              </a:lnSpc>
              <a:spcBef>
                <a:spcPct val="0"/>
              </a:spcBef>
              <a:buFontTx/>
              <a:buNone/>
              <a:defRPr/>
            </a:pPr>
            <a:endParaRPr lang="en-GB" altLang="ro-RO" sz="2800" b="1" dirty="0">
              <a:latin typeface="+mj-lt"/>
            </a:endParaRPr>
          </a:p>
          <a:p>
            <a:pPr algn="ctr" eaLnBrk="1" hangingPunct="1">
              <a:lnSpc>
                <a:spcPct val="114000"/>
              </a:lnSpc>
              <a:spcBef>
                <a:spcPct val="0"/>
              </a:spcBef>
              <a:buFontTx/>
              <a:buNone/>
              <a:defRPr/>
            </a:pPr>
            <a:r>
              <a:rPr lang="ro-RO" altLang="ro-RO" sz="2200" dirty="0">
                <a:latin typeface="+mn-lt"/>
              </a:rPr>
              <a:t>Alice Duțu</a:t>
            </a:r>
          </a:p>
          <a:p>
            <a:pPr algn="ctr" eaLnBrk="1" hangingPunct="1">
              <a:lnSpc>
                <a:spcPct val="114000"/>
              </a:lnSpc>
              <a:spcBef>
                <a:spcPct val="0"/>
              </a:spcBef>
              <a:buFontTx/>
              <a:buNone/>
              <a:defRPr/>
            </a:pPr>
            <a:r>
              <a:rPr lang="ro-RO" altLang="ro-RO" sz="2200" dirty="0">
                <a:latin typeface="+mn-lt"/>
              </a:rPr>
              <a:t>Senior Manager - Junior Achievement România</a:t>
            </a:r>
          </a:p>
          <a:p>
            <a:pPr algn="ctr" eaLnBrk="1" hangingPunct="1">
              <a:lnSpc>
                <a:spcPct val="114000"/>
              </a:lnSpc>
              <a:spcBef>
                <a:spcPct val="0"/>
              </a:spcBef>
              <a:buNone/>
              <a:defRPr/>
            </a:pPr>
            <a:r>
              <a:rPr lang="ro-RO" altLang="ro-RO" sz="2200" dirty="0">
                <a:latin typeface="+mn-lt"/>
              </a:rPr>
              <a:t>Telefon: 0730 330 880; Email: </a:t>
            </a:r>
            <a:r>
              <a:rPr lang="ro-RO" altLang="ro-RO" sz="2200" dirty="0">
                <a:latin typeface="+mn-lt"/>
                <a:hlinkClick r:id="rId2"/>
              </a:rPr>
              <a:t>alice.dutu@jaromania.org</a:t>
            </a:r>
            <a:endParaRPr lang="ro-RO" altLang="ro-RO" sz="2200" dirty="0">
              <a:latin typeface="+mn-lt"/>
            </a:endParaRPr>
          </a:p>
        </p:txBody>
      </p:sp>
      <p:sp>
        <p:nvSpPr>
          <p:cNvPr id="6" name="Title 1">
            <a:extLst>
              <a:ext uri="{FF2B5EF4-FFF2-40B4-BE49-F238E27FC236}">
                <a16:creationId xmlns:a16="http://schemas.microsoft.com/office/drawing/2014/main" id="{CA396F49-FA02-264B-AEA9-AF437A1837BA}"/>
              </a:ext>
            </a:extLst>
          </p:cNvPr>
          <p:cNvSpPr txBox="1">
            <a:spLocks/>
          </p:cNvSpPr>
          <p:nvPr/>
        </p:nvSpPr>
        <p:spPr>
          <a:xfrm>
            <a:off x="0" y="0"/>
            <a:ext cx="9144000" cy="2924944"/>
          </a:xfrm>
          <a:prstGeom prst="rect">
            <a:avLst/>
          </a:prstGeom>
          <a:solidFill>
            <a:srgbClr val="008955"/>
          </a:solidFill>
        </p:spPr>
        <p:txBody>
          <a:bodyPr vert="horz" wrap="none" lIns="91440" tIns="45720" rIns="91440" bIns="45720" rtlCol="0" anchor="ctr" anchorCtr="0">
            <a:noAutofit/>
          </a:bodyPr>
          <a:lstStyle>
            <a:lvl1pPr algn="ctr" defTabSz="457200" rtl="0" eaLnBrk="1" latinLnBrk="0" hangingPunct="1">
              <a:spcBef>
                <a:spcPct val="0"/>
              </a:spcBef>
              <a:buNone/>
              <a:defRPr sz="6000" kern="1200">
                <a:solidFill>
                  <a:schemeClr val="tx1"/>
                </a:solidFill>
                <a:latin typeface="+mj-lt"/>
                <a:ea typeface="+mj-ea"/>
                <a:cs typeface="+mj-cs"/>
              </a:defRPr>
            </a:lvl1pPr>
          </a:lstStyle>
          <a:p>
            <a:pPr>
              <a:lnSpc>
                <a:spcPct val="114000"/>
              </a:lnSpc>
            </a:pPr>
            <a:r>
              <a:rPr lang="ro-RO" altLang="ro-RO" sz="3200" b="1" dirty="0">
                <a:solidFill>
                  <a:schemeClr val="bg1"/>
                </a:solidFill>
                <a:latin typeface="Calibri" panose="020F0502020204030204" pitchFamily="34" charset="0"/>
                <a:cs typeface="Calibri" panose="020F0502020204030204" pitchFamily="34" charset="0"/>
              </a:rPr>
              <a:t>Vă mulțumim pentru că investiți în educație </a:t>
            </a:r>
          </a:p>
          <a:p>
            <a:pPr>
              <a:lnSpc>
                <a:spcPct val="114000"/>
              </a:lnSpc>
            </a:pPr>
            <a:r>
              <a:rPr lang="ro-RO" altLang="ro-RO" sz="3200" b="1" dirty="0">
                <a:solidFill>
                  <a:schemeClr val="bg1"/>
                </a:solidFill>
                <a:latin typeface="Calibri" panose="020F0502020204030204" pitchFamily="34" charset="0"/>
                <a:cs typeface="Calibri" panose="020F0502020204030204" pitchFamily="34" charset="0"/>
              </a:rPr>
              <a:t>prin programele Junior Achievement România!</a:t>
            </a:r>
          </a:p>
        </p:txBody>
      </p:sp>
      <p:sp>
        <p:nvSpPr>
          <p:cNvPr id="4" name="Rectangle 3">
            <a:extLst>
              <a:ext uri="{FF2B5EF4-FFF2-40B4-BE49-F238E27FC236}">
                <a16:creationId xmlns:a16="http://schemas.microsoft.com/office/drawing/2014/main" id="{F5DA9847-D13A-462A-90C0-618D9F793B7A}"/>
              </a:ext>
            </a:extLst>
          </p:cNvPr>
          <p:cNvSpPr/>
          <p:nvPr/>
        </p:nvSpPr>
        <p:spPr>
          <a:xfrm>
            <a:off x="3419872" y="3552901"/>
            <a:ext cx="2907655" cy="369332"/>
          </a:xfrm>
          <a:prstGeom prst="rect">
            <a:avLst/>
          </a:prstGeom>
        </p:spPr>
        <p:txBody>
          <a:bodyPr wrap="none">
            <a:spAutoFit/>
          </a:bodyPr>
          <a:lstStyle/>
          <a:p>
            <a:r>
              <a:rPr lang="en-US" dirty="0">
                <a:hlinkClick r:id="rId3"/>
              </a:rPr>
              <a:t>https://www.jaromania.org/</a:t>
            </a:r>
            <a:r>
              <a:rPr lang="ro-RO" dirty="0"/>
              <a:t> </a:t>
            </a:r>
            <a:endParaRPr lang="en-US" dirty="0"/>
          </a:p>
        </p:txBody>
      </p:sp>
      <p:grpSp>
        <p:nvGrpSpPr>
          <p:cNvPr id="7" name="Group 6">
            <a:extLst>
              <a:ext uri="{FF2B5EF4-FFF2-40B4-BE49-F238E27FC236}">
                <a16:creationId xmlns:a16="http://schemas.microsoft.com/office/drawing/2014/main" id="{8DD913F8-09C7-43C0-B881-070CD098594A}"/>
              </a:ext>
            </a:extLst>
          </p:cNvPr>
          <p:cNvGrpSpPr/>
          <p:nvPr/>
        </p:nvGrpSpPr>
        <p:grpSpPr>
          <a:xfrm>
            <a:off x="1409866" y="4208734"/>
            <a:ext cx="7552825" cy="1283790"/>
            <a:chOff x="1226864" y="4274864"/>
            <a:chExt cx="7552825" cy="1283790"/>
          </a:xfrm>
        </p:grpSpPr>
        <p:sp>
          <p:nvSpPr>
            <p:cNvPr id="9" name="Oval 8">
              <a:hlinkClick r:id="rId4"/>
              <a:extLst>
                <a:ext uri="{FF2B5EF4-FFF2-40B4-BE49-F238E27FC236}">
                  <a16:creationId xmlns:a16="http://schemas.microsoft.com/office/drawing/2014/main" id="{9339F9DD-8894-4090-A66C-CD215B3B5D4B}"/>
                </a:ext>
              </a:extLst>
            </p:cNvPr>
            <p:cNvSpPr/>
            <p:nvPr/>
          </p:nvSpPr>
          <p:spPr>
            <a:xfrm>
              <a:off x="1226864" y="4274864"/>
              <a:ext cx="1224136" cy="1224136"/>
            </a:xfrm>
            <a:prstGeom prst="ellipse">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 name="Oval 9">
              <a:hlinkClick r:id="rId5"/>
              <a:extLst>
                <a:ext uri="{FF2B5EF4-FFF2-40B4-BE49-F238E27FC236}">
                  <a16:creationId xmlns:a16="http://schemas.microsoft.com/office/drawing/2014/main" id="{8D43E835-FB85-4ADC-A8C5-425D839E39A3}"/>
                </a:ext>
              </a:extLst>
            </p:cNvPr>
            <p:cNvSpPr/>
            <p:nvPr/>
          </p:nvSpPr>
          <p:spPr>
            <a:xfrm>
              <a:off x="2811000" y="4274864"/>
              <a:ext cx="1224136" cy="1224136"/>
            </a:xfrm>
            <a:prstGeom prst="ellipse">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1" name="Oval 10">
              <a:hlinkClick r:id="rId6"/>
              <a:extLst>
                <a:ext uri="{FF2B5EF4-FFF2-40B4-BE49-F238E27FC236}">
                  <a16:creationId xmlns:a16="http://schemas.microsoft.com/office/drawing/2014/main" id="{0E2CAF2F-3AEE-424E-8CA2-3782C48D2638}"/>
                </a:ext>
              </a:extLst>
            </p:cNvPr>
            <p:cNvSpPr/>
            <p:nvPr/>
          </p:nvSpPr>
          <p:spPr>
            <a:xfrm>
              <a:off x="4492882" y="4334518"/>
              <a:ext cx="1224136" cy="1224136"/>
            </a:xfrm>
            <a:prstGeom prst="ellipse">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2" name="Oval 11">
              <a:hlinkClick r:id="rId7"/>
              <a:extLst>
                <a:ext uri="{FF2B5EF4-FFF2-40B4-BE49-F238E27FC236}">
                  <a16:creationId xmlns:a16="http://schemas.microsoft.com/office/drawing/2014/main" id="{5E951559-6B0A-4227-8F16-6CF2FE7BB254}"/>
                </a:ext>
              </a:extLst>
            </p:cNvPr>
            <p:cNvSpPr/>
            <p:nvPr/>
          </p:nvSpPr>
          <p:spPr>
            <a:xfrm>
              <a:off x="5961000" y="4274864"/>
              <a:ext cx="1224136" cy="1224136"/>
            </a:xfrm>
            <a:prstGeom prst="ellipse">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3" name="Oval 12">
              <a:hlinkClick r:id="rId8"/>
              <a:extLst>
                <a:ext uri="{FF2B5EF4-FFF2-40B4-BE49-F238E27FC236}">
                  <a16:creationId xmlns:a16="http://schemas.microsoft.com/office/drawing/2014/main" id="{3F729DBF-7AE8-48AA-96CE-6F7A804E5E76}"/>
                </a:ext>
              </a:extLst>
            </p:cNvPr>
            <p:cNvSpPr/>
            <p:nvPr/>
          </p:nvSpPr>
          <p:spPr>
            <a:xfrm>
              <a:off x="7555553" y="4274864"/>
              <a:ext cx="1224136" cy="1224136"/>
            </a:xfrm>
            <a:prstGeom prst="ellipse">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grpSp>
        <p:nvGrpSpPr>
          <p:cNvPr id="14" name="Group 13">
            <a:extLst>
              <a:ext uri="{FF2B5EF4-FFF2-40B4-BE49-F238E27FC236}">
                <a16:creationId xmlns:a16="http://schemas.microsoft.com/office/drawing/2014/main" id="{3F2DFBD2-0F9C-45EF-90A2-A251FD00D6EB}"/>
              </a:ext>
            </a:extLst>
          </p:cNvPr>
          <p:cNvGrpSpPr/>
          <p:nvPr/>
        </p:nvGrpSpPr>
        <p:grpSpPr>
          <a:xfrm>
            <a:off x="4588555" y="5258747"/>
            <a:ext cx="4176864" cy="1487217"/>
            <a:chOff x="1127448" y="2924944"/>
            <a:chExt cx="7776864" cy="2769035"/>
          </a:xfrm>
        </p:grpSpPr>
        <p:pic>
          <p:nvPicPr>
            <p:cNvPr id="15" name="Picture 14" descr="A close up of a logo&#10;&#10;Description generated with very high confidence">
              <a:extLst>
                <a:ext uri="{FF2B5EF4-FFF2-40B4-BE49-F238E27FC236}">
                  <a16:creationId xmlns:a16="http://schemas.microsoft.com/office/drawing/2014/main" id="{9ED45FEA-ABB3-451A-93E3-2201CDA175C3}"/>
                </a:ext>
              </a:extLst>
            </p:cNvPr>
            <p:cNvPicPr>
              <a:picLocks noChangeAspect="1"/>
            </p:cNvPicPr>
            <p:nvPr/>
          </p:nvPicPr>
          <p:blipFill rotWithShape="1">
            <a:blip r:embed="rId9"/>
            <a:srcRect l="11004" t="25850" r="11004" b="24800"/>
            <a:stretch/>
          </p:blipFill>
          <p:spPr>
            <a:xfrm>
              <a:off x="1127448" y="2924944"/>
              <a:ext cx="7776864" cy="2769035"/>
            </a:xfrm>
            <a:prstGeom prst="rect">
              <a:avLst/>
            </a:prstGeom>
          </p:spPr>
        </p:pic>
        <p:sp>
          <p:nvSpPr>
            <p:cNvPr id="16" name="Oval 15">
              <a:hlinkClick r:id="rId4"/>
              <a:extLst>
                <a:ext uri="{FF2B5EF4-FFF2-40B4-BE49-F238E27FC236}">
                  <a16:creationId xmlns:a16="http://schemas.microsoft.com/office/drawing/2014/main" id="{A8E9F475-95D9-456B-88AF-F774903CEA17}"/>
                </a:ext>
              </a:extLst>
            </p:cNvPr>
            <p:cNvSpPr/>
            <p:nvPr/>
          </p:nvSpPr>
          <p:spPr>
            <a:xfrm>
              <a:off x="1226864" y="4274864"/>
              <a:ext cx="1224136" cy="1224136"/>
            </a:xfrm>
            <a:prstGeom prst="ellipse">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7" name="Oval 16">
              <a:hlinkClick r:id="rId5"/>
              <a:extLst>
                <a:ext uri="{FF2B5EF4-FFF2-40B4-BE49-F238E27FC236}">
                  <a16:creationId xmlns:a16="http://schemas.microsoft.com/office/drawing/2014/main" id="{E56B66B7-B0F3-41AC-9314-11752BD2D637}"/>
                </a:ext>
              </a:extLst>
            </p:cNvPr>
            <p:cNvSpPr/>
            <p:nvPr/>
          </p:nvSpPr>
          <p:spPr>
            <a:xfrm>
              <a:off x="2811000" y="4274864"/>
              <a:ext cx="1224136" cy="1224136"/>
            </a:xfrm>
            <a:prstGeom prst="ellipse">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8" name="Oval 17">
              <a:hlinkClick r:id="rId6"/>
              <a:extLst>
                <a:ext uri="{FF2B5EF4-FFF2-40B4-BE49-F238E27FC236}">
                  <a16:creationId xmlns:a16="http://schemas.microsoft.com/office/drawing/2014/main" id="{CE0F1DDA-9535-4284-9131-6A32444040EF}"/>
                </a:ext>
              </a:extLst>
            </p:cNvPr>
            <p:cNvSpPr/>
            <p:nvPr/>
          </p:nvSpPr>
          <p:spPr>
            <a:xfrm>
              <a:off x="4403812" y="4274864"/>
              <a:ext cx="1224136" cy="1224136"/>
            </a:xfrm>
            <a:prstGeom prst="ellipse">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9" name="Oval 18">
              <a:hlinkClick r:id="rId7"/>
              <a:extLst>
                <a:ext uri="{FF2B5EF4-FFF2-40B4-BE49-F238E27FC236}">
                  <a16:creationId xmlns:a16="http://schemas.microsoft.com/office/drawing/2014/main" id="{CEA3442E-BD8E-400E-944A-69AB180110E3}"/>
                </a:ext>
              </a:extLst>
            </p:cNvPr>
            <p:cNvSpPr/>
            <p:nvPr/>
          </p:nvSpPr>
          <p:spPr>
            <a:xfrm>
              <a:off x="5961000" y="4274864"/>
              <a:ext cx="1224136" cy="1224136"/>
            </a:xfrm>
            <a:prstGeom prst="ellipse">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0" name="Oval 19">
              <a:hlinkClick r:id="rId8"/>
              <a:extLst>
                <a:ext uri="{FF2B5EF4-FFF2-40B4-BE49-F238E27FC236}">
                  <a16:creationId xmlns:a16="http://schemas.microsoft.com/office/drawing/2014/main" id="{DB8ABCB5-6841-4F77-A05C-712F8B93334A}"/>
                </a:ext>
              </a:extLst>
            </p:cNvPr>
            <p:cNvSpPr/>
            <p:nvPr/>
          </p:nvSpPr>
          <p:spPr>
            <a:xfrm>
              <a:off x="7555553" y="4274864"/>
              <a:ext cx="1224136" cy="1224136"/>
            </a:xfrm>
            <a:prstGeom prst="ellipse">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grpSp>
    </p:spTree>
    <p:extLst>
      <p:ext uri="{BB962C8B-B14F-4D97-AF65-F5344CB8AC3E}">
        <p14:creationId xmlns:p14="http://schemas.microsoft.com/office/powerpoint/2010/main" val="13447946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ED957-F753-B342-B72A-F6C785C776D8}"/>
              </a:ext>
            </a:extLst>
          </p:cNvPr>
          <p:cNvSpPr txBox="1">
            <a:spLocks/>
          </p:cNvSpPr>
          <p:nvPr/>
        </p:nvSpPr>
        <p:spPr>
          <a:xfrm>
            <a:off x="0" y="0"/>
            <a:ext cx="9144000" cy="741638"/>
          </a:xfrm>
          <a:prstGeom prst="rect">
            <a:avLst/>
          </a:prstGeom>
          <a:solidFill>
            <a:srgbClr val="008955"/>
          </a:solidFill>
        </p:spPr>
        <p:txBody>
          <a:bodyPr vert="horz" wrap="none" lIns="91440" tIns="45720" rIns="91440" bIns="45720" rtlCol="0" anchor="ctr" anchorCtr="0">
            <a:noAutofit/>
          </a:bodyPr>
          <a:lstStyle>
            <a:lvl1pPr algn="ctr" defTabSz="457200" rtl="0" eaLnBrk="1" latinLnBrk="0" hangingPunct="1">
              <a:spcBef>
                <a:spcPct val="0"/>
              </a:spcBef>
              <a:buNone/>
              <a:defRPr sz="6000" kern="1200">
                <a:solidFill>
                  <a:schemeClr val="tx1"/>
                </a:solidFill>
                <a:latin typeface="+mj-lt"/>
                <a:ea typeface="+mj-ea"/>
                <a:cs typeface="+mj-cs"/>
              </a:defRPr>
            </a:lvl1pPr>
          </a:lstStyle>
          <a:p>
            <a:r>
              <a:rPr lang="ro-RO" sz="3200" b="1" dirty="0">
                <a:solidFill>
                  <a:schemeClr val="bg1"/>
                </a:solidFill>
                <a:latin typeface="+mn-lt"/>
                <a:cs typeface="Helvetica"/>
              </a:rPr>
              <a:t>Despre Junior Achievement</a:t>
            </a:r>
          </a:p>
        </p:txBody>
      </p:sp>
      <p:sp>
        <p:nvSpPr>
          <p:cNvPr id="3" name="Dreptunghi 10">
            <a:extLst>
              <a:ext uri="{FF2B5EF4-FFF2-40B4-BE49-F238E27FC236}">
                <a16:creationId xmlns:a16="http://schemas.microsoft.com/office/drawing/2014/main" id="{F57DC55D-649D-2643-A216-211E958E02B6}"/>
              </a:ext>
            </a:extLst>
          </p:cNvPr>
          <p:cNvSpPr>
            <a:spLocks noChangeArrowheads="1"/>
          </p:cNvSpPr>
          <p:nvPr/>
        </p:nvSpPr>
        <p:spPr bwMode="auto">
          <a:xfrm>
            <a:off x="567856" y="836712"/>
            <a:ext cx="8008289" cy="637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algn="ctr" eaLnBrk="1" hangingPunct="1">
              <a:lnSpc>
                <a:spcPct val="114000"/>
              </a:lnSpc>
              <a:spcBef>
                <a:spcPct val="0"/>
              </a:spcBef>
              <a:buFontTx/>
              <a:buNone/>
              <a:defRPr/>
            </a:pPr>
            <a:r>
              <a:rPr lang="ro-RO" altLang="ro-RO" sz="1600" b="1" dirty="0">
                <a:solidFill>
                  <a:prstClr val="black"/>
                </a:solidFill>
                <a:latin typeface="Calibri" panose="020F0502020204030204" pitchFamily="34" charset="0"/>
                <a:cs typeface="Arial" panose="020B0604020202020204" pitchFamily="34" charset="0"/>
              </a:rPr>
              <a:t>Junior Achievement (JA) România </a:t>
            </a:r>
            <a:r>
              <a:rPr lang="ro-RO" altLang="ro-RO" sz="1600" dirty="0">
                <a:solidFill>
                  <a:prstClr val="black"/>
                </a:solidFill>
                <a:latin typeface="Calibri" panose="020F0502020204030204" pitchFamily="34" charset="0"/>
                <a:cs typeface="Arial" panose="020B0604020202020204" pitchFamily="34" charset="0"/>
              </a:rPr>
              <a:t>– </a:t>
            </a:r>
            <a:r>
              <a:rPr lang="ro-RO" altLang="ro-RO" sz="1600" b="1" dirty="0">
                <a:solidFill>
                  <a:prstClr val="black"/>
                </a:solidFill>
                <a:latin typeface="Calibri" panose="020F0502020204030204" pitchFamily="34" charset="0"/>
                <a:cs typeface="Arial" panose="020B0604020202020204" pitchFamily="34" charset="0"/>
              </a:rPr>
              <a:t>din 1993</a:t>
            </a:r>
            <a:endParaRPr lang="ro-RO" altLang="ro-RO" sz="1600" dirty="0">
              <a:solidFill>
                <a:prstClr val="black"/>
              </a:solidFill>
              <a:latin typeface="Calibri" panose="020F0502020204030204" pitchFamily="34" charset="0"/>
              <a:cs typeface="Arial" panose="020B0604020202020204" pitchFamily="34" charset="0"/>
            </a:endParaRPr>
          </a:p>
          <a:p>
            <a:pPr algn="ctr" eaLnBrk="1" hangingPunct="1">
              <a:lnSpc>
                <a:spcPct val="114000"/>
              </a:lnSpc>
              <a:spcBef>
                <a:spcPct val="0"/>
              </a:spcBef>
              <a:buFontTx/>
              <a:buNone/>
              <a:defRPr/>
            </a:pPr>
            <a:r>
              <a:rPr lang="ro-RO" altLang="ro-RO" sz="1600" dirty="0">
                <a:solidFill>
                  <a:prstClr val="black"/>
                </a:solidFill>
                <a:latin typeface="Calibri" panose="020F0502020204030204" pitchFamily="34" charset="0"/>
                <a:cs typeface="Arial" panose="020B0604020202020204" pitchFamily="34" charset="0"/>
              </a:rPr>
              <a:t>Membră a </a:t>
            </a:r>
            <a:r>
              <a:rPr lang="ro-RO" altLang="ro-RO" sz="1600" b="1" dirty="0">
                <a:solidFill>
                  <a:prstClr val="black"/>
                </a:solidFill>
                <a:latin typeface="Calibri" panose="020F0502020204030204" pitchFamily="34" charset="0"/>
                <a:cs typeface="Arial" panose="020B0604020202020204" pitchFamily="34" charset="0"/>
              </a:rPr>
              <a:t>Junior Achievement Worldwide® </a:t>
            </a:r>
            <a:r>
              <a:rPr lang="ro-RO" altLang="ro-RO" sz="1600" dirty="0">
                <a:solidFill>
                  <a:prstClr val="black"/>
                </a:solidFill>
                <a:latin typeface="Calibri" panose="020F0502020204030204" pitchFamily="34" charset="0"/>
                <a:cs typeface="Arial" panose="020B0604020202020204" pitchFamily="34" charset="0"/>
              </a:rPr>
              <a:t>și </a:t>
            </a:r>
            <a:r>
              <a:rPr lang="ro-RO" altLang="ro-RO" sz="1600" b="1" dirty="0">
                <a:solidFill>
                  <a:prstClr val="black"/>
                </a:solidFill>
                <a:latin typeface="Calibri" panose="020F0502020204030204" pitchFamily="34" charset="0"/>
                <a:cs typeface="Arial" panose="020B0604020202020204" pitchFamily="34" charset="0"/>
              </a:rPr>
              <a:t>Junior Achievement® Europa. </a:t>
            </a:r>
          </a:p>
        </p:txBody>
      </p:sp>
      <p:sp>
        <p:nvSpPr>
          <p:cNvPr id="4" name="Rectangle 3">
            <a:extLst>
              <a:ext uri="{FF2B5EF4-FFF2-40B4-BE49-F238E27FC236}">
                <a16:creationId xmlns:a16="http://schemas.microsoft.com/office/drawing/2014/main" id="{2063A5FE-17F1-3148-990E-11F887894460}"/>
              </a:ext>
            </a:extLst>
          </p:cNvPr>
          <p:cNvSpPr/>
          <p:nvPr/>
        </p:nvSpPr>
        <p:spPr>
          <a:xfrm>
            <a:off x="0" y="1531503"/>
            <a:ext cx="9144000" cy="357021"/>
          </a:xfrm>
          <a:prstGeom prst="rect">
            <a:avLst/>
          </a:prstGeom>
        </p:spPr>
        <p:txBody>
          <a:bodyPr wrap="square">
            <a:spAutoFit/>
          </a:bodyPr>
          <a:lstStyle/>
          <a:p>
            <a:pPr algn="ctr">
              <a:lnSpc>
                <a:spcPct val="114000"/>
              </a:lnSpc>
              <a:spcBef>
                <a:spcPct val="0"/>
              </a:spcBef>
              <a:defRPr/>
            </a:pPr>
            <a:r>
              <a:rPr lang="ro-RO" altLang="ro-RO" sz="1600" dirty="0">
                <a:solidFill>
                  <a:prstClr val="black"/>
                </a:solidFill>
                <a:latin typeface="Calibri" panose="020F0502020204030204" pitchFamily="34" charset="0"/>
                <a:cs typeface="Arial" panose="020B0604020202020204" pitchFamily="34" charset="0"/>
              </a:rPr>
              <a:t>Junior Achievement </a:t>
            </a:r>
            <a:r>
              <a:rPr lang="ro-RO" altLang="ro-RO" sz="1600" b="1" dirty="0">
                <a:solidFill>
                  <a:prstClr val="black"/>
                </a:solidFill>
                <a:latin typeface="Calibri" panose="020F0502020204030204" pitchFamily="34" charset="0"/>
                <a:cs typeface="Arial" panose="020B0604020202020204" pitchFamily="34" charset="0"/>
              </a:rPr>
              <a:t>inspiră </a:t>
            </a:r>
            <a:r>
              <a:rPr lang="ro-RO" altLang="ro-RO" sz="1600" dirty="0">
                <a:solidFill>
                  <a:prstClr val="black"/>
                </a:solidFill>
                <a:latin typeface="Calibri" panose="020F0502020204030204" pitchFamily="34" charset="0"/>
                <a:cs typeface="Arial" panose="020B0604020202020204" pitchFamily="34" charset="0"/>
              </a:rPr>
              <a:t>și</a:t>
            </a:r>
            <a:r>
              <a:rPr lang="ro-RO" altLang="ro-RO" sz="1600" b="1" dirty="0">
                <a:solidFill>
                  <a:prstClr val="black"/>
                </a:solidFill>
                <a:latin typeface="Calibri" panose="020F0502020204030204" pitchFamily="34" charset="0"/>
                <a:cs typeface="Arial" panose="020B0604020202020204" pitchFamily="34" charset="0"/>
              </a:rPr>
              <a:t> pregătește tinerii </a:t>
            </a:r>
            <a:r>
              <a:rPr lang="ro-RO" altLang="ro-RO" sz="1600" dirty="0">
                <a:solidFill>
                  <a:prstClr val="black"/>
                </a:solidFill>
                <a:latin typeface="Calibri" panose="020F0502020204030204" pitchFamily="34" charset="0"/>
                <a:cs typeface="Arial" panose="020B0604020202020204" pitchFamily="34" charset="0"/>
              </a:rPr>
              <a:t>pentru</a:t>
            </a:r>
            <a:r>
              <a:rPr lang="ro-RO" altLang="ro-RO" sz="1600" b="1" dirty="0">
                <a:solidFill>
                  <a:prstClr val="black"/>
                </a:solidFill>
                <a:latin typeface="Calibri" panose="020F0502020204030204" pitchFamily="34" charset="0"/>
                <a:cs typeface="Arial" panose="020B0604020202020204" pitchFamily="34" charset="0"/>
              </a:rPr>
              <a:t> reușita </a:t>
            </a:r>
            <a:r>
              <a:rPr lang="ro-RO" altLang="ro-RO" sz="1600" dirty="0">
                <a:solidFill>
                  <a:prstClr val="black"/>
                </a:solidFill>
                <a:latin typeface="Calibri" panose="020F0502020204030204" pitchFamily="34" charset="0"/>
                <a:cs typeface="Arial" panose="020B0604020202020204" pitchFamily="34" charset="0"/>
              </a:rPr>
              <a:t>într-o</a:t>
            </a:r>
            <a:r>
              <a:rPr lang="ro-RO" altLang="ro-RO" sz="1600" b="1" dirty="0">
                <a:solidFill>
                  <a:prstClr val="black"/>
                </a:solidFill>
                <a:latin typeface="Calibri" panose="020F0502020204030204" pitchFamily="34" charset="0"/>
                <a:cs typeface="Arial" panose="020B0604020202020204" pitchFamily="34" charset="0"/>
              </a:rPr>
              <a:t> economie dinamică.</a:t>
            </a:r>
            <a:endParaRPr lang="ro-RO" altLang="ro-RO" sz="1600" dirty="0">
              <a:solidFill>
                <a:prstClr val="black"/>
              </a:solidFill>
              <a:latin typeface="Calibri" panose="020F0502020204030204" pitchFamily="34" charset="0"/>
              <a:cs typeface="Arial" panose="020B0604020202020204" pitchFamily="34" charset="0"/>
            </a:endParaRPr>
          </a:p>
        </p:txBody>
      </p:sp>
      <p:sp>
        <p:nvSpPr>
          <p:cNvPr id="5" name="Dreptunghi 19">
            <a:extLst>
              <a:ext uri="{FF2B5EF4-FFF2-40B4-BE49-F238E27FC236}">
                <a16:creationId xmlns:a16="http://schemas.microsoft.com/office/drawing/2014/main" id="{745670C8-BD2E-724C-B1C2-B0A989C7C7DD}"/>
              </a:ext>
            </a:extLst>
          </p:cNvPr>
          <p:cNvSpPr>
            <a:spLocks noChangeArrowheads="1"/>
          </p:cNvSpPr>
          <p:nvPr/>
        </p:nvSpPr>
        <p:spPr bwMode="auto">
          <a:xfrm>
            <a:off x="181134" y="1897199"/>
            <a:ext cx="4277140" cy="1199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lnSpc>
                <a:spcPct val="114000"/>
              </a:lnSpc>
              <a:spcBef>
                <a:spcPct val="0"/>
              </a:spcBef>
              <a:buFontTx/>
              <a:buNone/>
            </a:pPr>
            <a:r>
              <a:rPr lang="ro-RO" altLang="ro-RO" sz="1600" b="1" dirty="0">
                <a:solidFill>
                  <a:prstClr val="black"/>
                </a:solidFill>
                <a:latin typeface="Calibri" panose="020F0502020204030204"/>
                <a:cs typeface="Arial" panose="020B0604020202020204" pitchFamily="34" charset="0"/>
              </a:rPr>
              <a:t>Junior Achievement </a:t>
            </a:r>
            <a:r>
              <a:rPr lang="ro-RO" altLang="ro-RO" sz="1600" b="1" dirty="0" err="1">
                <a:solidFill>
                  <a:prstClr val="black"/>
                </a:solidFill>
                <a:latin typeface="Calibri" panose="020F0502020204030204"/>
                <a:cs typeface="Arial" panose="020B0604020202020204" pitchFamily="34" charset="0"/>
              </a:rPr>
              <a:t>Worldwide</a:t>
            </a:r>
            <a:r>
              <a:rPr lang="ro-RO" altLang="ro-RO" sz="1600" b="1" dirty="0">
                <a:solidFill>
                  <a:prstClr val="black"/>
                </a:solidFill>
                <a:latin typeface="Calibri" panose="020F0502020204030204"/>
                <a:cs typeface="Arial" panose="020B0604020202020204" pitchFamily="34" charset="0"/>
              </a:rPr>
              <a:t> </a:t>
            </a:r>
          </a:p>
          <a:p>
            <a:pPr marL="285750" indent="-285750" algn="just">
              <a:lnSpc>
                <a:spcPct val="114000"/>
              </a:lnSpc>
              <a:spcBef>
                <a:spcPct val="0"/>
              </a:spcBef>
              <a:buClr>
                <a:srgbClr val="008955"/>
              </a:buClr>
              <a:buFont typeface="Wingdings" pitchFamily="2" charset="2"/>
              <a:buChar char="§"/>
            </a:pPr>
            <a:r>
              <a:rPr lang="ro-RO" altLang="ro-RO" sz="1600" dirty="0">
                <a:solidFill>
                  <a:prstClr val="black"/>
                </a:solidFill>
                <a:latin typeface="Calibri" panose="020F0502020204030204"/>
                <a:cs typeface="Arial" panose="020B0604020202020204" pitchFamily="34" charset="0"/>
              </a:rPr>
              <a:t>din 1918 în lume</a:t>
            </a:r>
          </a:p>
          <a:p>
            <a:pPr marL="285750" indent="-285750" algn="just">
              <a:lnSpc>
                <a:spcPct val="114000"/>
              </a:lnSpc>
              <a:spcBef>
                <a:spcPct val="0"/>
              </a:spcBef>
              <a:buClr>
                <a:srgbClr val="008955"/>
              </a:buClr>
              <a:buFont typeface="Wingdings" pitchFamily="2" charset="2"/>
              <a:buChar char="§"/>
            </a:pPr>
            <a:r>
              <a:rPr lang="ro-RO" altLang="ro-RO" sz="1600" dirty="0">
                <a:solidFill>
                  <a:prstClr val="black"/>
                </a:solidFill>
                <a:latin typeface="Calibri" panose="020F0502020204030204"/>
                <a:cs typeface="Arial" panose="020B0604020202020204" pitchFamily="34" charset="0"/>
              </a:rPr>
              <a:t>Anual implică peste </a:t>
            </a:r>
            <a:r>
              <a:rPr lang="ro-RO" altLang="ro-RO" sz="1600" b="1" dirty="0">
                <a:solidFill>
                  <a:prstClr val="black"/>
                </a:solidFill>
                <a:latin typeface="Calibri" panose="020F0502020204030204"/>
                <a:cs typeface="Arial" panose="020B0604020202020204" pitchFamily="34" charset="0"/>
              </a:rPr>
              <a:t>18 milioane de elevi </a:t>
            </a:r>
            <a:r>
              <a:rPr lang="ro-RO" altLang="ro-RO" sz="1600" b="1" dirty="0">
                <a:solidFill>
                  <a:prstClr val="black"/>
                </a:solidFill>
                <a:latin typeface="Calibri" panose="020F0502020204030204" pitchFamily="34" charset="0"/>
                <a:cs typeface="Arial" panose="020B0604020202020204" pitchFamily="34" charset="0"/>
              </a:rPr>
              <a:t>și</a:t>
            </a:r>
            <a:r>
              <a:rPr lang="ro-RO" altLang="ro-RO" sz="1600" b="1" dirty="0">
                <a:solidFill>
                  <a:prstClr val="black"/>
                </a:solidFill>
                <a:latin typeface="Calibri" panose="020F0502020204030204"/>
                <a:cs typeface="Arial" panose="020B0604020202020204" pitchFamily="34" charset="0"/>
              </a:rPr>
              <a:t> studenți </a:t>
            </a:r>
            <a:r>
              <a:rPr lang="ro-RO" altLang="ro-RO" sz="1600" dirty="0">
                <a:solidFill>
                  <a:prstClr val="black"/>
                </a:solidFill>
                <a:latin typeface="Calibri" panose="020F0502020204030204"/>
                <a:cs typeface="Arial" panose="020B0604020202020204" pitchFamily="34" charset="0"/>
              </a:rPr>
              <a:t>din </a:t>
            </a:r>
            <a:r>
              <a:rPr lang="ro-RO" altLang="ro-RO" sz="1600" b="1" dirty="0">
                <a:solidFill>
                  <a:prstClr val="black"/>
                </a:solidFill>
                <a:latin typeface="Calibri" panose="020F0502020204030204"/>
                <a:cs typeface="Arial" panose="020B0604020202020204" pitchFamily="34" charset="0"/>
              </a:rPr>
              <a:t>123 de țări</a:t>
            </a:r>
            <a:endParaRPr lang="ro-RO" altLang="ro-RO" sz="1600" dirty="0">
              <a:solidFill>
                <a:prstClr val="black"/>
              </a:solidFill>
              <a:latin typeface="Calibri" panose="020F0502020204030204"/>
              <a:cs typeface="Arial" panose="020B0604020202020204" pitchFamily="34" charset="0"/>
            </a:endParaRPr>
          </a:p>
        </p:txBody>
      </p:sp>
      <p:sp>
        <p:nvSpPr>
          <p:cNvPr id="6" name="Dreptunghi 20">
            <a:extLst>
              <a:ext uri="{FF2B5EF4-FFF2-40B4-BE49-F238E27FC236}">
                <a16:creationId xmlns:a16="http://schemas.microsoft.com/office/drawing/2014/main" id="{619BA774-0AC7-6A48-90FE-8EF34717D754}"/>
              </a:ext>
            </a:extLst>
          </p:cNvPr>
          <p:cNvSpPr/>
          <p:nvPr/>
        </p:nvSpPr>
        <p:spPr>
          <a:xfrm>
            <a:off x="214326" y="3105048"/>
            <a:ext cx="4645706" cy="3027239"/>
          </a:xfrm>
          <a:prstGeom prst="rect">
            <a:avLst/>
          </a:prstGeom>
        </p:spPr>
        <p:txBody>
          <a:bodyPr wrap="square">
            <a:spAutoFit/>
          </a:bodyPr>
          <a:lstStyle/>
          <a:p>
            <a:pPr>
              <a:lnSpc>
                <a:spcPct val="120000"/>
              </a:lnSpc>
              <a:defRPr/>
            </a:pPr>
            <a:r>
              <a:rPr lang="ro-RO" sz="1600" b="1" dirty="0">
                <a:solidFill>
                  <a:prstClr val="black"/>
                </a:solidFill>
                <a:cs typeface="Arial" panose="020B0604020202020204" pitchFamily="34" charset="0"/>
              </a:rPr>
              <a:t>JA România – Anul </a:t>
            </a:r>
            <a:r>
              <a:rPr lang="ro-RO" sz="1600" b="1" dirty="0">
                <a:solidFill>
                  <a:prstClr val="black"/>
                </a:solidFill>
                <a:latin typeface="Calibri" panose="020F0502020204030204" pitchFamily="34" charset="0"/>
                <a:cs typeface="Arial" panose="020B0604020202020204" pitchFamily="34" charset="0"/>
              </a:rPr>
              <a:t>școlar </a:t>
            </a:r>
            <a:r>
              <a:rPr lang="ro-RO" sz="1600" b="1" dirty="0">
                <a:solidFill>
                  <a:prstClr val="black"/>
                </a:solidFill>
                <a:cs typeface="Arial" panose="020B0604020202020204" pitchFamily="34" charset="0"/>
              </a:rPr>
              <a:t>2017</a:t>
            </a:r>
            <a:r>
              <a:rPr lang="en-US" sz="1600" b="1" dirty="0">
                <a:solidFill>
                  <a:prstClr val="black"/>
                </a:solidFill>
                <a:cs typeface="Arial" panose="020B0604020202020204" pitchFamily="34" charset="0"/>
              </a:rPr>
              <a:t>-2018</a:t>
            </a:r>
            <a:r>
              <a:rPr lang="ro-RO" sz="1600" b="1" dirty="0">
                <a:solidFill>
                  <a:prstClr val="black"/>
                </a:solidFill>
                <a:cs typeface="Arial" panose="020B0604020202020204" pitchFamily="34" charset="0"/>
              </a:rPr>
              <a:t>:</a:t>
            </a:r>
          </a:p>
          <a:p>
            <a:pPr marL="285750" indent="-285750">
              <a:lnSpc>
                <a:spcPct val="120000"/>
              </a:lnSpc>
              <a:buClr>
                <a:srgbClr val="008955"/>
              </a:buClr>
              <a:buFont typeface="Wingdings" pitchFamily="2" charset="2"/>
              <a:buChar char="§"/>
              <a:defRPr/>
            </a:pPr>
            <a:r>
              <a:rPr lang="en-US" sz="1600" b="1" dirty="0">
                <a:solidFill>
                  <a:prstClr val="black"/>
                </a:solidFill>
                <a:cs typeface="Arial" panose="020B0604020202020204" pitchFamily="34" charset="0"/>
              </a:rPr>
              <a:t>252.072</a:t>
            </a:r>
            <a:r>
              <a:rPr lang="ro-RO" sz="1600" b="1" dirty="0">
                <a:solidFill>
                  <a:prstClr val="black"/>
                </a:solidFill>
                <a:cs typeface="Arial" panose="020B0604020202020204" pitchFamily="34" charset="0"/>
              </a:rPr>
              <a:t> </a:t>
            </a:r>
            <a:r>
              <a:rPr lang="ro-RO" sz="1600" dirty="0">
                <a:solidFill>
                  <a:prstClr val="black"/>
                </a:solidFill>
                <a:cs typeface="Arial" panose="020B0604020202020204" pitchFamily="34" charset="0"/>
              </a:rPr>
              <a:t>elevi </a:t>
            </a:r>
            <a:r>
              <a:rPr lang="ro-RO" sz="1600" dirty="0">
                <a:solidFill>
                  <a:prstClr val="black"/>
                </a:solidFill>
                <a:latin typeface="Calibri" panose="020F0502020204030204" pitchFamily="34" charset="0"/>
                <a:cs typeface="Arial" panose="020B0604020202020204" pitchFamily="34" charset="0"/>
              </a:rPr>
              <a:t>și studenți</a:t>
            </a:r>
          </a:p>
          <a:p>
            <a:pPr marL="285750" indent="-285750">
              <a:lnSpc>
                <a:spcPct val="120000"/>
              </a:lnSpc>
              <a:buClr>
                <a:srgbClr val="008955"/>
              </a:buClr>
              <a:buFont typeface="Wingdings" pitchFamily="2" charset="2"/>
              <a:buChar char="§"/>
              <a:defRPr/>
            </a:pPr>
            <a:r>
              <a:rPr lang="ro-RO" sz="1600" b="1" dirty="0">
                <a:solidFill>
                  <a:prstClr val="black"/>
                </a:solidFill>
                <a:cs typeface="Arial" panose="020B0604020202020204" pitchFamily="34" charset="0"/>
              </a:rPr>
              <a:t>4.</a:t>
            </a:r>
            <a:r>
              <a:rPr lang="en-US" sz="1600" b="1" dirty="0">
                <a:solidFill>
                  <a:prstClr val="black"/>
                </a:solidFill>
                <a:cs typeface="Arial" panose="020B0604020202020204" pitchFamily="34" charset="0"/>
              </a:rPr>
              <a:t>248</a:t>
            </a:r>
            <a:r>
              <a:rPr lang="ro-RO" sz="1600" b="1" dirty="0">
                <a:solidFill>
                  <a:prstClr val="black"/>
                </a:solidFill>
                <a:cs typeface="Arial" panose="020B0604020202020204" pitchFamily="34" charset="0"/>
              </a:rPr>
              <a:t> </a:t>
            </a:r>
            <a:r>
              <a:rPr lang="ro-RO" sz="1600" dirty="0">
                <a:solidFill>
                  <a:prstClr val="black"/>
                </a:solidFill>
                <a:cs typeface="Arial" panose="020B0604020202020204" pitchFamily="34" charset="0"/>
              </a:rPr>
              <a:t>profesori</a:t>
            </a:r>
          </a:p>
          <a:p>
            <a:pPr marL="285750" indent="-285750">
              <a:lnSpc>
                <a:spcPct val="120000"/>
              </a:lnSpc>
              <a:buClr>
                <a:srgbClr val="008955"/>
              </a:buClr>
              <a:buFont typeface="Wingdings" pitchFamily="2" charset="2"/>
              <a:buChar char="§"/>
              <a:defRPr/>
            </a:pPr>
            <a:r>
              <a:rPr lang="ro-RO" sz="1600" b="1" dirty="0">
                <a:solidFill>
                  <a:prstClr val="black"/>
                </a:solidFill>
                <a:cs typeface="Arial" panose="020B0604020202020204" pitchFamily="34" charset="0"/>
              </a:rPr>
              <a:t>1.</a:t>
            </a:r>
            <a:r>
              <a:rPr lang="en-US" sz="1600" b="1" dirty="0">
                <a:solidFill>
                  <a:prstClr val="black"/>
                </a:solidFill>
                <a:cs typeface="Arial" panose="020B0604020202020204" pitchFamily="34" charset="0"/>
              </a:rPr>
              <a:t>831</a:t>
            </a:r>
            <a:r>
              <a:rPr lang="ro-RO" sz="1600" b="1" dirty="0">
                <a:solidFill>
                  <a:prstClr val="black"/>
                </a:solidFill>
                <a:cs typeface="Arial" panose="020B0604020202020204" pitchFamily="34" charset="0"/>
              </a:rPr>
              <a:t> </a:t>
            </a:r>
            <a:r>
              <a:rPr lang="ro-RO" sz="1600" dirty="0">
                <a:solidFill>
                  <a:prstClr val="black"/>
                </a:solidFill>
                <a:cs typeface="Arial" panose="020B0604020202020204" pitchFamily="34" charset="0"/>
              </a:rPr>
              <a:t>de unități de învățământ</a:t>
            </a:r>
          </a:p>
          <a:p>
            <a:pPr marL="285750" indent="-285750">
              <a:lnSpc>
                <a:spcPct val="120000"/>
              </a:lnSpc>
              <a:buClr>
                <a:srgbClr val="008955"/>
              </a:buClr>
              <a:buFont typeface="Wingdings" pitchFamily="2" charset="2"/>
              <a:buChar char="§"/>
              <a:defRPr/>
            </a:pPr>
            <a:r>
              <a:rPr lang="en-US" sz="1600" b="1" dirty="0">
                <a:solidFill>
                  <a:prstClr val="black"/>
                </a:solidFill>
                <a:cs typeface="Arial" panose="020B0604020202020204" pitchFamily="34" charset="0"/>
              </a:rPr>
              <a:t>749</a:t>
            </a:r>
            <a:r>
              <a:rPr lang="ro-RO" sz="1600" b="1" dirty="0">
                <a:solidFill>
                  <a:prstClr val="black"/>
                </a:solidFill>
                <a:cs typeface="Arial" panose="020B0604020202020204" pitchFamily="34" charset="0"/>
              </a:rPr>
              <a:t> </a:t>
            </a:r>
            <a:r>
              <a:rPr lang="ro-RO" sz="1600" dirty="0">
                <a:solidFill>
                  <a:prstClr val="black"/>
                </a:solidFill>
                <a:cs typeface="Arial" panose="020B0604020202020204" pitchFamily="34" charset="0"/>
              </a:rPr>
              <a:t>localități din 42 de județe</a:t>
            </a:r>
          </a:p>
          <a:p>
            <a:pPr marL="285750" indent="-285750">
              <a:lnSpc>
                <a:spcPct val="120000"/>
              </a:lnSpc>
              <a:buClr>
                <a:srgbClr val="008955"/>
              </a:buClr>
              <a:buFont typeface="Wingdings" pitchFamily="2" charset="2"/>
              <a:buChar char="§"/>
              <a:defRPr/>
            </a:pPr>
            <a:r>
              <a:rPr lang="ro-RO" sz="1600" dirty="0">
                <a:solidFill>
                  <a:schemeClr val="dk1"/>
                </a:solidFill>
                <a:ea typeface="Calibri"/>
                <a:cs typeface="Calibri"/>
                <a:sym typeface="Calibri"/>
              </a:rPr>
              <a:t>Peste 70 de programe, competiții, evenimente și proiecte</a:t>
            </a:r>
          </a:p>
          <a:p>
            <a:pPr marL="285750" indent="-285750">
              <a:lnSpc>
                <a:spcPct val="120000"/>
              </a:lnSpc>
              <a:buClr>
                <a:srgbClr val="008955"/>
              </a:buClr>
              <a:buFont typeface="Wingdings" pitchFamily="2" charset="2"/>
              <a:buChar char="§"/>
              <a:defRPr/>
            </a:pPr>
            <a:r>
              <a:rPr lang="ro-RO" sz="1600" dirty="0">
                <a:solidFill>
                  <a:schemeClr val="dk1"/>
                </a:solidFill>
                <a:ea typeface="Calibri"/>
                <a:cs typeface="Calibri"/>
                <a:sym typeface="Calibri"/>
              </a:rPr>
              <a:t>Peste 10.000 de ore de voluntariat la clasă, susținute de consultanți voluntari din comunitatea de afaceri</a:t>
            </a:r>
            <a:endParaRPr lang="ro-RO" sz="1600" dirty="0">
              <a:solidFill>
                <a:prstClr val="black"/>
              </a:solidFill>
              <a:cs typeface="Arial" panose="020B0604020202020204" pitchFamily="34" charset="0"/>
            </a:endParaRPr>
          </a:p>
        </p:txBody>
      </p:sp>
      <p:sp>
        <p:nvSpPr>
          <p:cNvPr id="7" name="Dreptunghi 19">
            <a:extLst>
              <a:ext uri="{FF2B5EF4-FFF2-40B4-BE49-F238E27FC236}">
                <a16:creationId xmlns:a16="http://schemas.microsoft.com/office/drawing/2014/main" id="{093B6664-7104-9748-B13A-1DE482DE45B1}"/>
              </a:ext>
            </a:extLst>
          </p:cNvPr>
          <p:cNvSpPr>
            <a:spLocks noChangeArrowheads="1"/>
          </p:cNvSpPr>
          <p:nvPr/>
        </p:nvSpPr>
        <p:spPr bwMode="auto">
          <a:xfrm>
            <a:off x="4611087" y="3840535"/>
            <a:ext cx="4274724" cy="2479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lnSpc>
                <a:spcPct val="114000"/>
              </a:lnSpc>
              <a:spcBef>
                <a:spcPct val="0"/>
              </a:spcBef>
              <a:buFontTx/>
              <a:buNone/>
            </a:pPr>
            <a:r>
              <a:rPr lang="ro-RO" altLang="ro-RO" sz="1600" b="1" dirty="0">
                <a:solidFill>
                  <a:prstClr val="black"/>
                </a:solidFill>
                <a:latin typeface="Calibri" panose="020F0502020204030204"/>
                <a:cs typeface="Arial" panose="020B0604020202020204" pitchFamily="34" charset="0"/>
              </a:rPr>
              <a:t>Pentru mai multe detalii despre activitatea JA consultați documentele de mai jos:</a:t>
            </a:r>
            <a:endParaRPr lang="ro-RO" altLang="ro-RO" sz="1600" dirty="0">
              <a:solidFill>
                <a:prstClr val="black"/>
              </a:solidFill>
              <a:latin typeface="Calibri" panose="020F0502020204030204"/>
              <a:cs typeface="Arial" panose="020B0604020202020204" pitchFamily="34" charset="0"/>
            </a:endParaRPr>
          </a:p>
          <a:p>
            <a:pPr algn="ctr">
              <a:lnSpc>
                <a:spcPct val="150000"/>
              </a:lnSpc>
              <a:spcBef>
                <a:spcPct val="0"/>
              </a:spcBef>
              <a:buFontTx/>
              <a:buNone/>
            </a:pPr>
            <a:r>
              <a:rPr lang="ro-RO" altLang="ro-RO" sz="1600" b="1" dirty="0">
                <a:solidFill>
                  <a:prstClr val="black"/>
                </a:solidFill>
                <a:latin typeface="Calibri" panose="020F0502020204030204"/>
                <a:cs typeface="Arial" panose="020B0604020202020204" pitchFamily="34" charset="0"/>
              </a:rPr>
              <a:t>JA România broșură</a:t>
            </a:r>
          </a:p>
          <a:p>
            <a:pPr algn="ctr">
              <a:lnSpc>
                <a:spcPct val="150000"/>
              </a:lnSpc>
              <a:spcBef>
                <a:spcPct val="0"/>
              </a:spcBef>
              <a:buFontTx/>
              <a:buNone/>
            </a:pPr>
            <a:r>
              <a:rPr lang="ro-RO" altLang="ro-RO" sz="2800" b="1" dirty="0">
                <a:solidFill>
                  <a:srgbClr val="008651"/>
                </a:solidFill>
                <a:highlight>
                  <a:srgbClr val="FFFF00"/>
                </a:highlight>
                <a:latin typeface="Calibri" panose="020F0502020204030204"/>
                <a:cs typeface="Arial" panose="020B0604020202020204" pitchFamily="34" charset="0"/>
              </a:rPr>
              <a:t>https://jar.ro/brosura</a:t>
            </a:r>
            <a:endParaRPr lang="ro-RO" altLang="ro-RO" sz="2800" dirty="0">
              <a:solidFill>
                <a:srgbClr val="008651"/>
              </a:solidFill>
              <a:highlight>
                <a:srgbClr val="FFFF00"/>
              </a:highlight>
              <a:latin typeface="Calibri" panose="020F0502020204030204"/>
              <a:cs typeface="Arial" panose="020B0604020202020204" pitchFamily="34" charset="0"/>
            </a:endParaRPr>
          </a:p>
          <a:p>
            <a:pPr algn="ctr">
              <a:lnSpc>
                <a:spcPct val="114000"/>
              </a:lnSpc>
              <a:spcBef>
                <a:spcPct val="0"/>
              </a:spcBef>
              <a:buFontTx/>
              <a:buNone/>
            </a:pPr>
            <a:r>
              <a:rPr lang="ro-RO" altLang="ro-RO" sz="1600" b="1" dirty="0">
                <a:solidFill>
                  <a:prstClr val="black"/>
                </a:solidFill>
                <a:latin typeface="Calibri" panose="020F0502020204030204"/>
                <a:cs typeface="Arial" panose="020B0604020202020204" pitchFamily="34" charset="0"/>
              </a:rPr>
              <a:t>JA România </a:t>
            </a:r>
            <a:r>
              <a:rPr lang="ro-RO" altLang="ro-RO" sz="1600" b="1" dirty="0" err="1">
                <a:solidFill>
                  <a:prstClr val="black"/>
                </a:solidFill>
                <a:latin typeface="Calibri" panose="020F0502020204030204"/>
                <a:cs typeface="Arial" panose="020B0604020202020204" pitchFamily="34" charset="0"/>
              </a:rPr>
              <a:t>factbook</a:t>
            </a:r>
            <a:endParaRPr lang="ro-RO" altLang="ro-RO" sz="1600" b="1" dirty="0">
              <a:solidFill>
                <a:prstClr val="black"/>
              </a:solidFill>
              <a:latin typeface="Calibri" panose="020F0502020204030204"/>
              <a:cs typeface="Arial" panose="020B0604020202020204" pitchFamily="34" charset="0"/>
            </a:endParaRPr>
          </a:p>
          <a:p>
            <a:pPr algn="ctr">
              <a:lnSpc>
                <a:spcPct val="114000"/>
              </a:lnSpc>
              <a:spcBef>
                <a:spcPct val="0"/>
              </a:spcBef>
              <a:buFontTx/>
              <a:buNone/>
            </a:pPr>
            <a:r>
              <a:rPr lang="ro-RO" altLang="ro-RO" sz="2800" b="1" dirty="0">
                <a:solidFill>
                  <a:srgbClr val="008651"/>
                </a:solidFill>
                <a:highlight>
                  <a:srgbClr val="FFFF00"/>
                </a:highlight>
                <a:latin typeface="Calibri" panose="020F0502020204030204"/>
                <a:cs typeface="Arial" panose="020B0604020202020204" pitchFamily="34" charset="0"/>
              </a:rPr>
              <a:t>https://jar.ro/factbook</a:t>
            </a:r>
            <a:endParaRPr lang="ro-RO" altLang="ro-RO" sz="2800" b="1" dirty="0">
              <a:solidFill>
                <a:prstClr val="black"/>
              </a:solidFill>
              <a:highlight>
                <a:srgbClr val="FFFF00"/>
              </a:highlight>
              <a:latin typeface="Calibri" panose="020F0502020204030204"/>
              <a:cs typeface="Arial" panose="020B0604020202020204" pitchFamily="34" charset="0"/>
            </a:endParaRPr>
          </a:p>
        </p:txBody>
      </p:sp>
      <p:sp>
        <p:nvSpPr>
          <p:cNvPr id="8" name="Dreptunghi 20">
            <a:extLst>
              <a:ext uri="{FF2B5EF4-FFF2-40B4-BE49-F238E27FC236}">
                <a16:creationId xmlns:a16="http://schemas.microsoft.com/office/drawing/2014/main" id="{FC425946-9014-E341-A81D-829E346078B8}"/>
              </a:ext>
            </a:extLst>
          </p:cNvPr>
          <p:cNvSpPr/>
          <p:nvPr/>
        </p:nvSpPr>
        <p:spPr>
          <a:xfrm>
            <a:off x="4611087" y="1996089"/>
            <a:ext cx="4274724" cy="1618905"/>
          </a:xfrm>
          <a:prstGeom prst="rect">
            <a:avLst/>
          </a:prstGeom>
        </p:spPr>
        <p:txBody>
          <a:bodyPr wrap="square">
            <a:spAutoFit/>
          </a:bodyPr>
          <a:lstStyle/>
          <a:p>
            <a:pPr algn="just" eaLnBrk="1" hangingPunct="1">
              <a:lnSpc>
                <a:spcPct val="120000"/>
              </a:lnSpc>
              <a:defRPr/>
            </a:pPr>
            <a:r>
              <a:rPr lang="ro-RO" sz="1600" b="1" dirty="0">
                <a:latin typeface="Calibri" panose="020F0502020204030204" pitchFamily="34" charset="0"/>
                <a:cs typeface="Arial" panose="020B0604020202020204" pitchFamily="34" charset="0"/>
              </a:rPr>
              <a:t>Junior Achievement® Europa </a:t>
            </a:r>
          </a:p>
          <a:p>
            <a:pPr marL="400050" lvl="0" indent="-285750" algn="just">
              <a:buClr>
                <a:srgbClr val="008955"/>
              </a:buClr>
              <a:buSzPct val="100000"/>
              <a:buFont typeface="Wingdings" pitchFamily="2" charset="2"/>
              <a:buChar char="§"/>
            </a:pPr>
            <a:r>
              <a:rPr lang="ro-RO" sz="1600" b="1" dirty="0">
                <a:solidFill>
                  <a:schemeClr val="dk1"/>
                </a:solidFill>
                <a:ea typeface="Calibri"/>
                <a:cs typeface="Calibri"/>
                <a:sym typeface="Calibri"/>
              </a:rPr>
              <a:t>peste 40 de ani pe piața educațională europeană</a:t>
            </a:r>
          </a:p>
          <a:p>
            <a:pPr marL="400050" lvl="0" indent="-285750" algn="just">
              <a:buClr>
                <a:srgbClr val="008955"/>
              </a:buClr>
              <a:buSzPct val="100000"/>
              <a:buFont typeface="Wingdings" pitchFamily="2" charset="2"/>
              <a:buChar char="§"/>
            </a:pPr>
            <a:r>
              <a:rPr lang="ro-RO" sz="1600" dirty="0">
                <a:solidFill>
                  <a:schemeClr val="dk1"/>
                </a:solidFill>
                <a:ea typeface="Calibri"/>
                <a:cs typeface="Calibri"/>
                <a:sym typeface="Calibri"/>
              </a:rPr>
              <a:t>peste 3.800.000 de elevi și studenți, 85.000 de profesori și 136.000 de consultanți voluntari, în </a:t>
            </a:r>
            <a:r>
              <a:rPr lang="ro-RO" sz="1600" b="1" dirty="0">
                <a:solidFill>
                  <a:schemeClr val="dk1"/>
                </a:solidFill>
                <a:ea typeface="Calibri"/>
                <a:cs typeface="Calibri"/>
                <a:sym typeface="Calibri"/>
              </a:rPr>
              <a:t>40 de țări din Europa</a:t>
            </a:r>
          </a:p>
        </p:txBody>
      </p:sp>
    </p:spTree>
    <p:extLst>
      <p:ext uri="{BB962C8B-B14F-4D97-AF65-F5344CB8AC3E}">
        <p14:creationId xmlns:p14="http://schemas.microsoft.com/office/powerpoint/2010/main" val="18083007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A0E360C-0CF2-408A-99CE-F5D086A85093}"/>
              </a:ext>
            </a:extLst>
          </p:cNvPr>
          <p:cNvSpPr>
            <a:spLocks noGrp="1"/>
          </p:cNvSpPr>
          <p:nvPr>
            <p:ph idx="1"/>
          </p:nvPr>
        </p:nvSpPr>
        <p:spPr>
          <a:xfrm>
            <a:off x="107504" y="741638"/>
            <a:ext cx="8712968" cy="5040560"/>
          </a:xfrm>
        </p:spPr>
        <p:txBody>
          <a:bodyPr>
            <a:normAutofit/>
          </a:bodyPr>
          <a:lstStyle/>
          <a:p>
            <a:pPr algn="just"/>
            <a:r>
              <a:rPr lang="ro-RO" sz="2300" noProof="0" dirty="0">
                <a:latin typeface="+mn-lt"/>
              </a:rPr>
              <a:t>Dezvoltă, în școală, </a:t>
            </a:r>
            <a:r>
              <a:rPr lang="ro-RO" sz="2300" b="1" noProof="0" dirty="0">
                <a:latin typeface="+mn-lt"/>
              </a:rPr>
              <a:t>competențe esențiale </a:t>
            </a:r>
            <a:r>
              <a:rPr lang="ro-RO" sz="2300" noProof="0" dirty="0">
                <a:latin typeface="+mn-lt"/>
              </a:rPr>
              <a:t>pentru carieră și pentru viață.</a:t>
            </a:r>
          </a:p>
          <a:p>
            <a:pPr algn="just"/>
            <a:r>
              <a:rPr lang="ro-RO" sz="2300" noProof="0" dirty="0">
                <a:latin typeface="+mn-lt"/>
              </a:rPr>
              <a:t>Sunt oferite în mod </a:t>
            </a:r>
            <a:r>
              <a:rPr lang="ro-RO" sz="2300" b="1" noProof="0" dirty="0">
                <a:latin typeface="+mn-lt"/>
              </a:rPr>
              <a:t>gratuit</a:t>
            </a:r>
            <a:r>
              <a:rPr lang="ro-RO" sz="2300" noProof="0" dirty="0">
                <a:latin typeface="+mn-lt"/>
              </a:rPr>
              <a:t> instituțiilor școlare, cadrelor didactice și elevilor.</a:t>
            </a:r>
          </a:p>
          <a:p>
            <a:pPr algn="just"/>
            <a:r>
              <a:rPr lang="ro-RO" sz="2300" dirty="0">
                <a:latin typeface="+mn-lt"/>
              </a:rPr>
              <a:t>Sunt</a:t>
            </a:r>
            <a:r>
              <a:rPr lang="ro-RO" sz="2300" noProof="0" dirty="0">
                <a:latin typeface="+mn-lt"/>
              </a:rPr>
              <a:t> </a:t>
            </a:r>
            <a:r>
              <a:rPr lang="ro-RO" sz="2300" b="1" i="1" noProof="0" dirty="0">
                <a:latin typeface="+mn-lt"/>
              </a:rPr>
              <a:t>learning by doing</a:t>
            </a:r>
            <a:r>
              <a:rPr lang="ro-RO" sz="2300" noProof="0" dirty="0">
                <a:latin typeface="+mn-lt"/>
              </a:rPr>
              <a:t>: tinerii învață prin experiențe concrete, studii de caz, jocuri și competiții.</a:t>
            </a:r>
          </a:p>
          <a:p>
            <a:pPr algn="just"/>
            <a:r>
              <a:rPr lang="ro-RO" sz="2300" noProof="0" dirty="0">
                <a:latin typeface="+mn-lt"/>
              </a:rPr>
              <a:t>Conectează </a:t>
            </a:r>
            <a:r>
              <a:rPr lang="ro-RO" sz="2300" b="1" noProof="0" dirty="0">
                <a:latin typeface="+mn-lt"/>
              </a:rPr>
              <a:t>școala</a:t>
            </a:r>
            <a:r>
              <a:rPr lang="ro-RO" sz="2300" noProof="0" dirty="0">
                <a:latin typeface="+mn-lt"/>
              </a:rPr>
              <a:t> cu </a:t>
            </a:r>
            <a:r>
              <a:rPr lang="ro-RO" sz="2300" b="1" noProof="0" dirty="0">
                <a:latin typeface="+mn-lt"/>
              </a:rPr>
              <a:t>mediul economic real </a:t>
            </a:r>
            <a:r>
              <a:rPr lang="ro-RO" sz="2300" noProof="0" dirty="0">
                <a:latin typeface="+mn-lt"/>
              </a:rPr>
              <a:t>și </a:t>
            </a:r>
            <a:r>
              <a:rPr lang="ro-RO" sz="2300" b="1" noProof="0" dirty="0">
                <a:latin typeface="+mn-lt"/>
              </a:rPr>
              <a:t>experiențe autentice de viață și profesie </a:t>
            </a:r>
            <a:r>
              <a:rPr lang="ro-RO" sz="2300" noProof="0" dirty="0">
                <a:latin typeface="+mn-lt"/>
              </a:rPr>
              <a:t>prin prezența </a:t>
            </a:r>
            <a:r>
              <a:rPr lang="ro-RO" sz="2300" b="1" noProof="0" dirty="0">
                <a:latin typeface="+mn-lt"/>
              </a:rPr>
              <a:t>consultanți</a:t>
            </a:r>
            <a:r>
              <a:rPr lang="ro-RO" sz="2300" noProof="0" dirty="0">
                <a:latin typeface="+mn-lt"/>
              </a:rPr>
              <a:t>lor </a:t>
            </a:r>
            <a:r>
              <a:rPr lang="ro-RO" sz="2300" b="1" noProof="0" dirty="0">
                <a:latin typeface="+mn-lt"/>
              </a:rPr>
              <a:t>voluntari</a:t>
            </a:r>
            <a:r>
              <a:rPr lang="ro-RO" sz="2300" noProof="0" dirty="0">
                <a:latin typeface="+mn-lt"/>
              </a:rPr>
              <a:t> la clasă.</a:t>
            </a:r>
          </a:p>
          <a:p>
            <a:pPr algn="just"/>
            <a:r>
              <a:rPr lang="ro-RO" sz="2300" dirty="0">
                <a:latin typeface="+mn-lt"/>
              </a:rPr>
              <a:t>Oferă elevilor și profesorilor acces la </a:t>
            </a:r>
            <a:r>
              <a:rPr lang="ro-RO" sz="2300" b="1" dirty="0">
                <a:latin typeface="+mn-lt"/>
              </a:rPr>
              <a:t>rețeaua internațională JA </a:t>
            </a:r>
            <a:r>
              <a:rPr lang="ro-RO" sz="2300" dirty="0">
                <a:latin typeface="+mn-lt"/>
              </a:rPr>
              <a:t>(40 de țări în Europa, 100+ în lume).</a:t>
            </a:r>
          </a:p>
          <a:p>
            <a:pPr algn="just"/>
            <a:endParaRPr lang="ro-RO" sz="2300" noProof="0" dirty="0">
              <a:latin typeface="+mn-lt"/>
            </a:endParaRPr>
          </a:p>
        </p:txBody>
      </p:sp>
      <p:sp>
        <p:nvSpPr>
          <p:cNvPr id="4" name="Title 1">
            <a:extLst>
              <a:ext uri="{FF2B5EF4-FFF2-40B4-BE49-F238E27FC236}">
                <a16:creationId xmlns:a16="http://schemas.microsoft.com/office/drawing/2014/main" id="{2C150553-246A-420E-A0C5-95506B3FFF7E}"/>
              </a:ext>
            </a:extLst>
          </p:cNvPr>
          <p:cNvSpPr txBox="1">
            <a:spLocks/>
          </p:cNvSpPr>
          <p:nvPr/>
        </p:nvSpPr>
        <p:spPr>
          <a:xfrm>
            <a:off x="0" y="0"/>
            <a:ext cx="9144000" cy="741638"/>
          </a:xfrm>
          <a:prstGeom prst="rect">
            <a:avLst/>
          </a:prstGeom>
          <a:solidFill>
            <a:srgbClr val="008955"/>
          </a:solidFill>
        </p:spPr>
        <p:txBody>
          <a:bodyPr vert="horz" wrap="none" lIns="91440" tIns="45720" rIns="91440" bIns="45720" rtlCol="0" anchor="ctr" anchorCtr="0">
            <a:noAutofit/>
          </a:bodyPr>
          <a:lstStyle>
            <a:lvl1pPr algn="ctr" defTabSz="457200" rtl="0" eaLnBrk="1" latinLnBrk="0" hangingPunct="1">
              <a:spcBef>
                <a:spcPct val="0"/>
              </a:spcBef>
              <a:buNone/>
              <a:defRPr sz="6000" kern="1200">
                <a:solidFill>
                  <a:schemeClr val="tx1"/>
                </a:solidFill>
                <a:latin typeface="+mj-lt"/>
                <a:ea typeface="+mj-ea"/>
                <a:cs typeface="+mj-cs"/>
              </a:defRPr>
            </a:lvl1pPr>
          </a:lstStyle>
          <a:p>
            <a:r>
              <a:rPr lang="ro-RO" sz="3200" b="1" dirty="0">
                <a:solidFill>
                  <a:schemeClr val="bg1"/>
                </a:solidFill>
              </a:rPr>
              <a:t>Programele internaționale JA</a:t>
            </a:r>
            <a:endParaRPr lang="en-US" sz="3200" b="1" dirty="0">
              <a:solidFill>
                <a:schemeClr val="bg1"/>
              </a:solidFill>
            </a:endParaRPr>
          </a:p>
        </p:txBody>
      </p:sp>
      <p:pic>
        <p:nvPicPr>
          <p:cNvPr id="1026" name="Picture 2" descr="Ècoala Altfel">
            <a:extLst>
              <a:ext uri="{FF2B5EF4-FFF2-40B4-BE49-F238E27FC236}">
                <a16:creationId xmlns:a16="http://schemas.microsoft.com/office/drawing/2014/main" id="{EE6BE207-3D05-4010-A41C-0545BB30D130}"/>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r="4462"/>
          <a:stretch/>
        </p:blipFill>
        <p:spPr bwMode="auto">
          <a:xfrm>
            <a:off x="4518248" y="4464496"/>
            <a:ext cx="4625752" cy="24208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088021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ED957-F753-B342-B72A-F6C785C776D8}"/>
              </a:ext>
            </a:extLst>
          </p:cNvPr>
          <p:cNvSpPr txBox="1">
            <a:spLocks/>
          </p:cNvSpPr>
          <p:nvPr/>
        </p:nvSpPr>
        <p:spPr>
          <a:xfrm>
            <a:off x="0" y="0"/>
            <a:ext cx="9144000" cy="741638"/>
          </a:xfrm>
          <a:prstGeom prst="rect">
            <a:avLst/>
          </a:prstGeom>
          <a:solidFill>
            <a:srgbClr val="008955"/>
          </a:solidFill>
        </p:spPr>
        <p:txBody>
          <a:bodyPr vert="horz" wrap="none" lIns="91440" tIns="45720" rIns="91440" bIns="45720" rtlCol="0" anchor="ctr" anchorCtr="0">
            <a:noAutofit/>
          </a:bodyPr>
          <a:lstStyle>
            <a:lvl1pPr algn="ctr" defTabSz="457200" rtl="0" eaLnBrk="1" latinLnBrk="0" hangingPunct="1">
              <a:spcBef>
                <a:spcPct val="0"/>
              </a:spcBef>
              <a:buNone/>
              <a:defRPr sz="6000" kern="1200">
                <a:solidFill>
                  <a:schemeClr val="tx1"/>
                </a:solidFill>
                <a:latin typeface="+mj-lt"/>
                <a:ea typeface="+mj-ea"/>
                <a:cs typeface="+mj-cs"/>
              </a:defRPr>
            </a:lvl1pPr>
          </a:lstStyle>
          <a:p>
            <a:r>
              <a:rPr lang="ro-RO" sz="3200" b="1" dirty="0">
                <a:solidFill>
                  <a:schemeClr val="bg1"/>
                </a:solidFill>
                <a:latin typeface="+mn-lt"/>
                <a:cs typeface="Helvetica"/>
              </a:rPr>
              <a:t>Rezultatele anului școlar 2017-2018</a:t>
            </a:r>
          </a:p>
        </p:txBody>
      </p:sp>
      <p:pic>
        <p:nvPicPr>
          <p:cNvPr id="9" name="Picture 8">
            <a:extLst>
              <a:ext uri="{FF2B5EF4-FFF2-40B4-BE49-F238E27FC236}">
                <a16:creationId xmlns:a16="http://schemas.microsoft.com/office/drawing/2014/main" id="{39F755CE-9AE3-431C-B318-2483E089C778}"/>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23628" y="980728"/>
            <a:ext cx="7380820" cy="3600400"/>
          </a:xfrm>
          <a:prstGeom prst="rect">
            <a:avLst/>
          </a:prstGeom>
          <a:noFill/>
          <a:ln>
            <a:noFill/>
          </a:ln>
        </p:spPr>
      </p:pic>
      <p:sp>
        <p:nvSpPr>
          <p:cNvPr id="5" name="Rectangle 4">
            <a:extLst>
              <a:ext uri="{FF2B5EF4-FFF2-40B4-BE49-F238E27FC236}">
                <a16:creationId xmlns:a16="http://schemas.microsoft.com/office/drawing/2014/main" id="{BBDC3981-28BF-4A17-9B7C-66B9A216F2E0}"/>
              </a:ext>
            </a:extLst>
          </p:cNvPr>
          <p:cNvSpPr/>
          <p:nvPr/>
        </p:nvSpPr>
        <p:spPr>
          <a:xfrm>
            <a:off x="395536" y="4676943"/>
            <a:ext cx="8352928" cy="1200329"/>
          </a:xfrm>
          <a:prstGeom prst="rect">
            <a:avLst/>
          </a:prstGeom>
        </p:spPr>
        <p:txBody>
          <a:bodyPr wrap="square">
            <a:spAutoFit/>
          </a:bodyPr>
          <a:lstStyle/>
          <a:p>
            <a:pPr algn="just"/>
            <a:r>
              <a:rPr lang="en-US" b="1" i="1" dirty="0" err="1"/>
              <a:t>Programele</a:t>
            </a:r>
            <a:r>
              <a:rPr lang="en-US" b="1" i="1" dirty="0"/>
              <a:t> JA </a:t>
            </a:r>
            <a:r>
              <a:rPr lang="en-US" i="1" dirty="0" err="1"/>
              <a:t>sunt</a:t>
            </a:r>
            <a:r>
              <a:rPr lang="en-US" i="1" dirty="0"/>
              <a:t> </a:t>
            </a:r>
            <a:r>
              <a:rPr lang="en-US" i="1" dirty="0" err="1"/>
              <a:t>implementate</a:t>
            </a:r>
            <a:r>
              <a:rPr lang="en-US" i="1" dirty="0"/>
              <a:t> </a:t>
            </a:r>
            <a:r>
              <a:rPr lang="en-US" b="1" i="1" dirty="0" err="1"/>
              <a:t>în</a:t>
            </a:r>
            <a:r>
              <a:rPr lang="en-US" b="1" i="1" dirty="0"/>
              <a:t> </a:t>
            </a:r>
            <a:r>
              <a:rPr lang="en-US" b="1" i="1" dirty="0" err="1"/>
              <a:t>parteneriat</a:t>
            </a:r>
            <a:r>
              <a:rPr lang="en-US" b="1" i="1" dirty="0"/>
              <a:t> </a:t>
            </a:r>
            <a:r>
              <a:rPr lang="en-US" i="1" dirty="0"/>
              <a:t>cu </a:t>
            </a:r>
            <a:r>
              <a:rPr lang="en-US" b="1" i="1" dirty="0" err="1"/>
              <a:t>Ministerul</a:t>
            </a:r>
            <a:r>
              <a:rPr lang="en-US" b="1" i="1" dirty="0"/>
              <a:t> </a:t>
            </a:r>
            <a:r>
              <a:rPr lang="en-US" b="1" i="1" dirty="0" err="1"/>
              <a:t>Educației</a:t>
            </a:r>
            <a:r>
              <a:rPr lang="en-US" b="1" i="1" dirty="0"/>
              <a:t> </a:t>
            </a:r>
            <a:r>
              <a:rPr lang="en-US" b="1" i="1" dirty="0" err="1"/>
              <a:t>Naționale</a:t>
            </a:r>
            <a:r>
              <a:rPr lang="en-US" i="1" dirty="0"/>
              <a:t>, conform </a:t>
            </a:r>
            <a:r>
              <a:rPr lang="en-US" i="1" dirty="0" err="1"/>
              <a:t>protocolului</a:t>
            </a:r>
            <a:r>
              <a:rPr lang="en-US" i="1" dirty="0"/>
              <a:t> </a:t>
            </a:r>
            <a:r>
              <a:rPr lang="en-US" i="1" dirty="0" err="1"/>
              <a:t>nr</a:t>
            </a:r>
            <a:r>
              <a:rPr lang="en-US" i="1" dirty="0"/>
              <a:t>. 10184/14.05.2003, </a:t>
            </a:r>
            <a:r>
              <a:rPr lang="en-US" i="1" dirty="0" err="1"/>
              <a:t>iar</a:t>
            </a:r>
            <a:r>
              <a:rPr lang="en-US" i="1" dirty="0"/>
              <a:t> </a:t>
            </a:r>
            <a:r>
              <a:rPr lang="en-US" b="1" i="1" dirty="0" err="1"/>
              <a:t>kiturile</a:t>
            </a:r>
            <a:r>
              <a:rPr lang="en-US" b="1" i="1" dirty="0"/>
              <a:t> JA </a:t>
            </a:r>
            <a:r>
              <a:rPr lang="en-US" i="1" dirty="0"/>
              <a:t>(</a:t>
            </a:r>
            <a:r>
              <a:rPr lang="en-US" i="1" dirty="0" err="1"/>
              <a:t>manuale</a:t>
            </a:r>
            <a:r>
              <a:rPr lang="en-US" i="1" dirty="0"/>
              <a:t>, </a:t>
            </a:r>
            <a:r>
              <a:rPr lang="en-US" i="1" dirty="0" err="1"/>
              <a:t>ghiduri</a:t>
            </a:r>
            <a:r>
              <a:rPr lang="en-US" i="1" dirty="0"/>
              <a:t> </a:t>
            </a:r>
            <a:r>
              <a:rPr lang="en-US" i="1" dirty="0" err="1"/>
              <a:t>pentru</a:t>
            </a:r>
            <a:r>
              <a:rPr lang="en-US" i="1" dirty="0"/>
              <a:t> </a:t>
            </a:r>
            <a:r>
              <a:rPr lang="en-US" i="1" dirty="0" err="1"/>
              <a:t>profesori</a:t>
            </a:r>
            <a:r>
              <a:rPr lang="en-US" i="1" dirty="0"/>
              <a:t> </a:t>
            </a:r>
            <a:r>
              <a:rPr lang="en-US" i="1" dirty="0" err="1"/>
              <a:t>și</a:t>
            </a:r>
            <a:r>
              <a:rPr lang="en-US" i="1" dirty="0"/>
              <a:t> </a:t>
            </a:r>
            <a:r>
              <a:rPr lang="en-US" i="1" dirty="0" err="1"/>
              <a:t>voluntari</a:t>
            </a:r>
            <a:r>
              <a:rPr lang="en-US" i="1" dirty="0"/>
              <a:t>, </a:t>
            </a:r>
            <a:r>
              <a:rPr lang="en-US" i="1" dirty="0" err="1"/>
              <a:t>fișe</a:t>
            </a:r>
            <a:r>
              <a:rPr lang="en-US" i="1" dirty="0"/>
              <a:t> </a:t>
            </a:r>
            <a:r>
              <a:rPr lang="en-US" i="1" dirty="0" err="1"/>
              <a:t>pentru</a:t>
            </a:r>
            <a:r>
              <a:rPr lang="en-US" i="1" dirty="0"/>
              <a:t> </a:t>
            </a:r>
            <a:r>
              <a:rPr lang="en-US" i="1" dirty="0" err="1"/>
              <a:t>activități</a:t>
            </a:r>
            <a:r>
              <a:rPr lang="en-US" i="1" dirty="0"/>
              <a:t>)</a:t>
            </a:r>
            <a:r>
              <a:rPr lang="ro-RO" i="1" dirty="0"/>
              <a:t> sunt </a:t>
            </a:r>
            <a:r>
              <a:rPr lang="ro-RO" b="1" i="1" dirty="0"/>
              <a:t>gratuite </a:t>
            </a:r>
            <a:r>
              <a:rPr lang="ro-RO" i="1" dirty="0"/>
              <a:t>și</a:t>
            </a:r>
            <a:r>
              <a:rPr lang="en-US" i="1" dirty="0"/>
              <a:t> </a:t>
            </a:r>
            <a:r>
              <a:rPr lang="en-US" b="1" i="1" dirty="0"/>
              <a:t>au </a:t>
            </a:r>
            <a:r>
              <a:rPr lang="en-US" b="1" i="1" dirty="0" err="1"/>
              <a:t>acordul</a:t>
            </a:r>
            <a:r>
              <a:rPr lang="en-US" b="1" i="1" dirty="0"/>
              <a:t> MEN </a:t>
            </a:r>
            <a:r>
              <a:rPr lang="en-US" i="1" dirty="0" err="1"/>
              <a:t>în</a:t>
            </a:r>
            <a:r>
              <a:rPr lang="en-US" i="1" dirty="0"/>
              <a:t> </a:t>
            </a:r>
            <a:r>
              <a:rPr lang="en-US" i="1" dirty="0" err="1"/>
              <a:t>vederea</a:t>
            </a:r>
            <a:r>
              <a:rPr lang="en-US" i="1" dirty="0"/>
              <a:t> </a:t>
            </a:r>
            <a:r>
              <a:rPr lang="en-US" b="1" i="1" dirty="0" err="1"/>
              <a:t>utilizării</a:t>
            </a:r>
            <a:r>
              <a:rPr lang="en-US" b="1" i="1" dirty="0"/>
              <a:t> la </a:t>
            </a:r>
            <a:r>
              <a:rPr lang="en-US" b="1" i="1" dirty="0" err="1"/>
              <a:t>clasă</a:t>
            </a:r>
            <a:r>
              <a:rPr lang="en-US" i="1" dirty="0"/>
              <a:t>, conform </a:t>
            </a:r>
            <a:r>
              <a:rPr lang="en-US" i="1" dirty="0" err="1"/>
              <a:t>Notei</a:t>
            </a:r>
            <a:r>
              <a:rPr lang="en-US" i="1" dirty="0"/>
              <a:t> </a:t>
            </a:r>
            <a:r>
              <a:rPr lang="en-US" i="1" dirty="0" err="1"/>
              <a:t>nr</a:t>
            </a:r>
            <a:r>
              <a:rPr lang="en-US" i="1" dirty="0"/>
              <a:t>. 3637/11.10.2017 </a:t>
            </a:r>
            <a:r>
              <a:rPr lang="en-US" i="1" dirty="0" err="1"/>
              <a:t>și</a:t>
            </a:r>
            <a:r>
              <a:rPr lang="en-US" i="1" dirty="0"/>
              <a:t> </a:t>
            </a:r>
            <a:r>
              <a:rPr lang="en-US" i="1" dirty="0" err="1"/>
              <a:t>anexei</a:t>
            </a:r>
            <a:r>
              <a:rPr lang="en-US" i="1" dirty="0"/>
              <a:t> </a:t>
            </a:r>
            <a:r>
              <a:rPr lang="en-US" i="1" dirty="0" err="1"/>
              <a:t>acesteia</a:t>
            </a:r>
            <a:r>
              <a:rPr lang="en-US" i="1" dirty="0"/>
              <a:t>.</a:t>
            </a:r>
            <a:endParaRPr lang="ro-RO" i="1" dirty="0"/>
          </a:p>
        </p:txBody>
      </p:sp>
    </p:spTree>
    <p:extLst>
      <p:ext uri="{BB962C8B-B14F-4D97-AF65-F5344CB8AC3E}">
        <p14:creationId xmlns:p14="http://schemas.microsoft.com/office/powerpoint/2010/main" val="38212118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F0051EA-FD53-4B45-84AA-CCAFD1F5CB58}"/>
              </a:ext>
            </a:extLst>
          </p:cNvPr>
          <p:cNvSpPr/>
          <p:nvPr/>
        </p:nvSpPr>
        <p:spPr>
          <a:xfrm>
            <a:off x="0" y="741638"/>
            <a:ext cx="9144000" cy="434354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o-RO"/>
          </a:p>
        </p:txBody>
      </p:sp>
      <p:sp>
        <p:nvSpPr>
          <p:cNvPr id="4" name="Title 1">
            <a:extLst>
              <a:ext uri="{FF2B5EF4-FFF2-40B4-BE49-F238E27FC236}">
                <a16:creationId xmlns:a16="http://schemas.microsoft.com/office/drawing/2014/main" id="{1A85F3C2-077F-4C43-BE70-75C2699A74C3}"/>
              </a:ext>
            </a:extLst>
          </p:cNvPr>
          <p:cNvSpPr txBox="1">
            <a:spLocks/>
          </p:cNvSpPr>
          <p:nvPr/>
        </p:nvSpPr>
        <p:spPr>
          <a:xfrm>
            <a:off x="0" y="0"/>
            <a:ext cx="9144000" cy="741638"/>
          </a:xfrm>
          <a:prstGeom prst="rect">
            <a:avLst/>
          </a:prstGeom>
          <a:solidFill>
            <a:srgbClr val="008955"/>
          </a:solidFill>
        </p:spPr>
        <p:txBody>
          <a:bodyPr vert="horz" wrap="none" lIns="91440" tIns="45720" rIns="91440" bIns="45720" rtlCol="0" anchor="ctr" anchorCtr="0">
            <a:noAutofit/>
          </a:bodyPr>
          <a:lstStyle>
            <a:lvl1pPr algn="ctr" defTabSz="457200" rtl="0" eaLnBrk="1" latinLnBrk="0" hangingPunct="1">
              <a:spcBef>
                <a:spcPct val="0"/>
              </a:spcBef>
              <a:buNone/>
              <a:defRPr sz="6000" kern="1200">
                <a:solidFill>
                  <a:schemeClr val="tx1"/>
                </a:solidFill>
                <a:latin typeface="+mj-lt"/>
                <a:ea typeface="+mj-ea"/>
                <a:cs typeface="+mj-cs"/>
              </a:defRPr>
            </a:lvl1pPr>
          </a:lstStyle>
          <a:p>
            <a:r>
              <a:rPr lang="ro-RO" sz="3200" b="1" dirty="0">
                <a:solidFill>
                  <a:schemeClr val="bg1"/>
                </a:solidFill>
                <a:latin typeface="+mn-lt"/>
                <a:cs typeface="Helvetica"/>
              </a:rPr>
              <a:t>Rețeaua de instituții de învățământ JA România</a:t>
            </a:r>
          </a:p>
        </p:txBody>
      </p:sp>
      <p:sp>
        <p:nvSpPr>
          <p:cNvPr id="5" name="Title 1">
            <a:extLst>
              <a:ext uri="{FF2B5EF4-FFF2-40B4-BE49-F238E27FC236}">
                <a16:creationId xmlns:a16="http://schemas.microsoft.com/office/drawing/2014/main" id="{E0F2500A-D7DF-654D-9960-5D77B7ECE72F}"/>
              </a:ext>
            </a:extLst>
          </p:cNvPr>
          <p:cNvSpPr txBox="1">
            <a:spLocks/>
          </p:cNvSpPr>
          <p:nvPr/>
        </p:nvSpPr>
        <p:spPr>
          <a:xfrm>
            <a:off x="2195736" y="741638"/>
            <a:ext cx="4752528" cy="340389"/>
          </a:xfrm>
          <a:prstGeom prst="rect">
            <a:avLst/>
          </a:prstGeom>
          <a:solidFill>
            <a:srgbClr val="7DC339"/>
          </a:solidFill>
        </p:spPr>
        <p:txBody>
          <a:bodyPr vert="horz" wrap="none" lIns="91440" tIns="45720" rIns="91440" bIns="45720" rtlCol="0" anchor="ctr" anchorCtr="0">
            <a:noAutofit/>
          </a:bodyPr>
          <a:lstStyle>
            <a:lvl1pPr algn="ctr" defTabSz="457200" rtl="0" eaLnBrk="1" latinLnBrk="0" hangingPunct="1">
              <a:spcBef>
                <a:spcPct val="0"/>
              </a:spcBef>
              <a:buNone/>
              <a:defRPr sz="6000" kern="1200">
                <a:solidFill>
                  <a:schemeClr val="tx1"/>
                </a:solidFill>
                <a:latin typeface="+mj-lt"/>
                <a:ea typeface="+mj-ea"/>
                <a:cs typeface="+mj-cs"/>
              </a:defRPr>
            </a:lvl1pPr>
          </a:lstStyle>
          <a:p>
            <a:r>
              <a:rPr lang="ro-RO" sz="1800" b="1" dirty="0">
                <a:solidFill>
                  <a:schemeClr val="bg1"/>
                </a:solidFill>
                <a:cs typeface="Helvetica"/>
              </a:rPr>
              <a:t>An școlar 2017 - 2018</a:t>
            </a:r>
          </a:p>
        </p:txBody>
      </p:sp>
      <p:sp>
        <p:nvSpPr>
          <p:cNvPr id="12" name="Rectangle 11">
            <a:extLst>
              <a:ext uri="{FF2B5EF4-FFF2-40B4-BE49-F238E27FC236}">
                <a16:creationId xmlns:a16="http://schemas.microsoft.com/office/drawing/2014/main" id="{50B4D442-67BC-D74D-A2F4-D78DD6BD2524}"/>
              </a:ext>
            </a:extLst>
          </p:cNvPr>
          <p:cNvSpPr/>
          <p:nvPr/>
        </p:nvSpPr>
        <p:spPr>
          <a:xfrm>
            <a:off x="6012160" y="5336874"/>
            <a:ext cx="3023320" cy="113952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ro-RO"/>
          </a:p>
        </p:txBody>
      </p:sp>
      <p:sp>
        <p:nvSpPr>
          <p:cNvPr id="13" name="Dreptunghi 10">
            <a:extLst>
              <a:ext uri="{FF2B5EF4-FFF2-40B4-BE49-F238E27FC236}">
                <a16:creationId xmlns:a16="http://schemas.microsoft.com/office/drawing/2014/main" id="{93AA820C-1107-834C-B1C1-629D40FCDD9E}"/>
              </a:ext>
            </a:extLst>
          </p:cNvPr>
          <p:cNvSpPr>
            <a:spLocks noChangeArrowheads="1"/>
          </p:cNvSpPr>
          <p:nvPr/>
        </p:nvSpPr>
        <p:spPr bwMode="auto">
          <a:xfrm>
            <a:off x="251520" y="1483276"/>
            <a:ext cx="2232248"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buNone/>
              <a:defRPr/>
            </a:pPr>
            <a:r>
              <a:rPr lang="ro-RO" sz="1400" dirty="0">
                <a:latin typeface="Calibri" panose="020F0502020204030204" pitchFamily="34" charset="0"/>
                <a:cs typeface="Calibri" panose="020F0502020204030204" pitchFamily="34" charset="0"/>
              </a:rPr>
              <a:t>JA România derulează anual peste </a:t>
            </a:r>
            <a:r>
              <a:rPr lang="ro-RO" sz="1400" b="1" dirty="0">
                <a:solidFill>
                  <a:srgbClr val="007B00"/>
                </a:solidFill>
                <a:latin typeface="Calibri" panose="020F0502020204030204" pitchFamily="34" charset="0"/>
                <a:cs typeface="Calibri" panose="020F0502020204030204" pitchFamily="34" charset="0"/>
              </a:rPr>
              <a:t>70 de programe</a:t>
            </a:r>
            <a:r>
              <a:rPr lang="ro-RO" sz="1400" dirty="0">
                <a:latin typeface="Calibri" panose="020F0502020204030204" pitchFamily="34" charset="0"/>
                <a:cs typeface="Calibri" panose="020F0502020204030204" pitchFamily="34" charset="0"/>
              </a:rPr>
              <a:t>, </a:t>
            </a:r>
            <a:r>
              <a:rPr lang="ro-RO" sz="1400" b="1" dirty="0">
                <a:solidFill>
                  <a:srgbClr val="007B00"/>
                </a:solidFill>
                <a:latin typeface="Calibri" panose="020F0502020204030204" pitchFamily="34" charset="0"/>
                <a:cs typeface="Calibri" panose="020F0502020204030204" pitchFamily="34" charset="0"/>
              </a:rPr>
              <a:t>proiecte</a:t>
            </a:r>
            <a:r>
              <a:rPr lang="ro-RO" sz="1400" dirty="0">
                <a:latin typeface="Calibri" panose="020F0502020204030204" pitchFamily="34" charset="0"/>
                <a:cs typeface="Calibri" panose="020F0502020204030204" pitchFamily="34" charset="0"/>
              </a:rPr>
              <a:t> și </a:t>
            </a:r>
            <a:r>
              <a:rPr lang="ro-RO" sz="1400" b="1" dirty="0">
                <a:solidFill>
                  <a:srgbClr val="007B00"/>
                </a:solidFill>
                <a:latin typeface="Calibri" panose="020F0502020204030204" pitchFamily="34" charset="0"/>
                <a:cs typeface="Calibri" panose="020F0502020204030204" pitchFamily="34" charset="0"/>
              </a:rPr>
              <a:t>competiții</a:t>
            </a:r>
            <a:r>
              <a:rPr lang="ro-RO" sz="1400" b="1" dirty="0">
                <a:latin typeface="Calibri" panose="020F0502020204030204" pitchFamily="34" charset="0"/>
                <a:cs typeface="Calibri" panose="020F0502020204030204" pitchFamily="34" charset="0"/>
              </a:rPr>
              <a:t>,</a:t>
            </a:r>
            <a:r>
              <a:rPr lang="ro-RO" sz="1400" dirty="0">
                <a:solidFill>
                  <a:srgbClr val="239150"/>
                </a:solidFill>
                <a:latin typeface="Calibri" panose="020F0502020204030204" pitchFamily="34" charset="0"/>
                <a:cs typeface="Calibri" panose="020F0502020204030204" pitchFamily="34" charset="0"/>
              </a:rPr>
              <a:t> </a:t>
            </a:r>
            <a:r>
              <a:rPr lang="ro-RO" sz="1400" dirty="0">
                <a:latin typeface="Calibri" panose="020F0502020204030204" pitchFamily="34" charset="0"/>
                <a:cs typeface="Calibri" panose="020F0502020204030204" pitchFamily="34" charset="0"/>
              </a:rPr>
              <a:t>implicând peste </a:t>
            </a:r>
            <a:r>
              <a:rPr lang="ro-RO" sz="1400" b="1" dirty="0">
                <a:solidFill>
                  <a:srgbClr val="007B00"/>
                </a:solidFill>
                <a:latin typeface="Calibri" panose="020F0502020204030204" pitchFamily="34" charset="0"/>
                <a:cs typeface="Calibri" panose="020F0502020204030204" pitchFamily="34" charset="0"/>
              </a:rPr>
              <a:t>250 000 de elevi și studenți</a:t>
            </a:r>
            <a:r>
              <a:rPr lang="ro-RO" sz="1400" dirty="0">
                <a:solidFill>
                  <a:srgbClr val="007B00"/>
                </a:solidFill>
                <a:latin typeface="Calibri" panose="020F0502020204030204" pitchFamily="34" charset="0"/>
                <a:cs typeface="Calibri" panose="020F0502020204030204" pitchFamily="34" charset="0"/>
              </a:rPr>
              <a:t> </a:t>
            </a:r>
            <a:r>
              <a:rPr lang="ro-RO" sz="1400" dirty="0">
                <a:latin typeface="Calibri" panose="020F0502020204030204" pitchFamily="34" charset="0"/>
                <a:cs typeface="Calibri" panose="020F0502020204030204" pitchFamily="34" charset="0"/>
              </a:rPr>
              <a:t>din toată țara în </a:t>
            </a:r>
            <a:r>
              <a:rPr lang="ro-RO" sz="1400" b="1" dirty="0">
                <a:solidFill>
                  <a:srgbClr val="007B00"/>
                </a:solidFill>
                <a:latin typeface="Calibri" panose="020F0502020204030204" pitchFamily="34" charset="0"/>
                <a:cs typeface="Calibri" panose="020F0502020204030204" pitchFamily="34" charset="0"/>
              </a:rPr>
              <a:t>experiențe practice</a:t>
            </a:r>
            <a:r>
              <a:rPr lang="ro-RO" sz="1400" dirty="0">
                <a:latin typeface="Calibri" panose="020F0502020204030204" pitchFamily="34" charset="0"/>
                <a:cs typeface="Calibri" panose="020F0502020204030204" pitchFamily="34" charset="0"/>
              </a:rPr>
              <a:t>.</a:t>
            </a:r>
          </a:p>
        </p:txBody>
      </p:sp>
      <p:pic>
        <p:nvPicPr>
          <p:cNvPr id="8" name="Picture 7">
            <a:extLst>
              <a:ext uri="{FF2B5EF4-FFF2-40B4-BE49-F238E27FC236}">
                <a16:creationId xmlns:a16="http://schemas.microsoft.com/office/drawing/2014/main" id="{E4774C88-A586-4ABF-9A43-F96F3F2CCAB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257994" y="1249382"/>
            <a:ext cx="7777486" cy="5480696"/>
          </a:xfrm>
          <a:prstGeom prst="rect">
            <a:avLst/>
          </a:prstGeom>
        </p:spPr>
      </p:pic>
    </p:spTree>
    <p:extLst>
      <p:ext uri="{BB962C8B-B14F-4D97-AF65-F5344CB8AC3E}">
        <p14:creationId xmlns:p14="http://schemas.microsoft.com/office/powerpoint/2010/main" val="284572079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ED957-F753-B342-B72A-F6C785C776D8}"/>
              </a:ext>
            </a:extLst>
          </p:cNvPr>
          <p:cNvSpPr txBox="1">
            <a:spLocks/>
          </p:cNvSpPr>
          <p:nvPr/>
        </p:nvSpPr>
        <p:spPr>
          <a:xfrm>
            <a:off x="0" y="0"/>
            <a:ext cx="9144000" cy="741638"/>
          </a:xfrm>
          <a:prstGeom prst="rect">
            <a:avLst/>
          </a:prstGeom>
          <a:solidFill>
            <a:srgbClr val="008955"/>
          </a:solidFill>
        </p:spPr>
        <p:txBody>
          <a:bodyPr vert="horz" wrap="none" lIns="91440" tIns="45720" rIns="91440" bIns="45720" rtlCol="0" anchor="ctr" anchorCtr="0">
            <a:noAutofit/>
          </a:bodyPr>
          <a:lstStyle>
            <a:lvl1pPr algn="ctr" defTabSz="457200" rtl="0" eaLnBrk="1" latinLnBrk="0" hangingPunct="1">
              <a:spcBef>
                <a:spcPct val="0"/>
              </a:spcBef>
              <a:buNone/>
              <a:defRPr sz="6000" kern="1200">
                <a:solidFill>
                  <a:schemeClr val="tx1"/>
                </a:solidFill>
                <a:latin typeface="+mj-lt"/>
                <a:ea typeface="+mj-ea"/>
                <a:cs typeface="+mj-cs"/>
              </a:defRPr>
            </a:lvl1pPr>
          </a:lstStyle>
          <a:p>
            <a:r>
              <a:rPr lang="ro-RO" sz="3200" b="1" dirty="0">
                <a:solidFill>
                  <a:schemeClr val="bg1"/>
                </a:solidFill>
                <a:latin typeface="+mn-lt"/>
                <a:cs typeface="Helvetica"/>
              </a:rPr>
              <a:t>Programele internaționale JA - beneficii</a:t>
            </a:r>
          </a:p>
        </p:txBody>
      </p:sp>
      <p:sp>
        <p:nvSpPr>
          <p:cNvPr id="9" name="Content Placeholder 2">
            <a:extLst>
              <a:ext uri="{FF2B5EF4-FFF2-40B4-BE49-F238E27FC236}">
                <a16:creationId xmlns:a16="http://schemas.microsoft.com/office/drawing/2014/main" id="{36F2C3DB-954D-4D2A-BF56-9270319015B2}"/>
              </a:ext>
            </a:extLst>
          </p:cNvPr>
          <p:cNvSpPr txBox="1">
            <a:spLocks/>
          </p:cNvSpPr>
          <p:nvPr/>
        </p:nvSpPr>
        <p:spPr>
          <a:xfrm>
            <a:off x="120120" y="981075"/>
            <a:ext cx="5107581" cy="3039765"/>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just">
              <a:buNone/>
            </a:pPr>
            <a:r>
              <a:rPr lang="en-US" altLang="en-US" sz="1800" b="1" dirty="0" err="1"/>
              <a:t>Programele</a:t>
            </a:r>
            <a:r>
              <a:rPr lang="en-US" altLang="en-US" sz="1800" b="1" dirty="0"/>
              <a:t> JA </a:t>
            </a:r>
            <a:r>
              <a:rPr lang="en-US" altLang="en-US" sz="1800" dirty="0" err="1"/>
              <a:t>ajută</a:t>
            </a:r>
            <a:r>
              <a:rPr lang="en-US" altLang="en-US" sz="1800" dirty="0"/>
              <a:t> </a:t>
            </a:r>
            <a:r>
              <a:rPr lang="en-US" altLang="en-US" sz="1800" dirty="0" err="1"/>
              <a:t>tinerii</a:t>
            </a:r>
            <a:r>
              <a:rPr lang="en-US" altLang="en-US" sz="1800" dirty="0"/>
              <a:t> </a:t>
            </a:r>
            <a:r>
              <a:rPr lang="en-US" altLang="en-US" sz="1800" dirty="0" err="1"/>
              <a:t>să</a:t>
            </a:r>
            <a:r>
              <a:rPr lang="en-US" altLang="en-US" sz="1800" dirty="0"/>
              <a:t> se </a:t>
            </a:r>
            <a:r>
              <a:rPr lang="en-US" altLang="en-US" sz="1800" dirty="0" err="1"/>
              <a:t>pregătească</a:t>
            </a:r>
            <a:r>
              <a:rPr lang="en-US" altLang="en-US" sz="1800" dirty="0"/>
              <a:t> </a:t>
            </a:r>
            <a:r>
              <a:rPr lang="en-US" altLang="en-US" sz="1800" dirty="0" err="1"/>
              <a:t>pentru</a:t>
            </a:r>
            <a:r>
              <a:rPr lang="en-US" altLang="en-US" sz="1800" dirty="0"/>
              <a:t> </a:t>
            </a:r>
            <a:r>
              <a:rPr lang="en-US" altLang="en-US" sz="1800" dirty="0" err="1"/>
              <a:t>realitatea</a:t>
            </a:r>
            <a:r>
              <a:rPr lang="en-US" altLang="en-US" sz="1800" dirty="0"/>
              <a:t> </a:t>
            </a:r>
            <a:r>
              <a:rPr lang="en-US" altLang="en-US" sz="1800" dirty="0" err="1"/>
              <a:t>economică</a:t>
            </a:r>
            <a:r>
              <a:rPr lang="en-US" altLang="en-US" sz="1800" dirty="0"/>
              <a:t>, </a:t>
            </a:r>
            <a:r>
              <a:rPr lang="en-US" altLang="en-US" sz="1800" dirty="0" err="1"/>
              <a:t>oferindu</a:t>
            </a:r>
            <a:r>
              <a:rPr lang="en-US" altLang="en-US" sz="1800" dirty="0"/>
              <a:t>-le </a:t>
            </a:r>
            <a:r>
              <a:rPr lang="en-US" altLang="en-US" sz="1800" dirty="0" err="1"/>
              <a:t>posibilitatea</a:t>
            </a:r>
            <a:r>
              <a:rPr lang="ro-RO" altLang="en-US" sz="1800" dirty="0"/>
              <a:t> să afle cum:</a:t>
            </a:r>
          </a:p>
          <a:p>
            <a:pPr algn="just">
              <a:buFontTx/>
              <a:buChar char="-"/>
            </a:pPr>
            <a:r>
              <a:rPr lang="en-US" altLang="en-US" sz="1800" dirty="0" err="1"/>
              <a:t>să</a:t>
            </a:r>
            <a:r>
              <a:rPr lang="en-US" altLang="en-US" sz="1800" dirty="0"/>
              <a:t> se </a:t>
            </a:r>
            <a:r>
              <a:rPr lang="en-US" altLang="en-US" sz="1800" dirty="0" err="1"/>
              <a:t>raporteze</a:t>
            </a:r>
            <a:r>
              <a:rPr lang="en-US" altLang="en-US" sz="1800" dirty="0"/>
              <a:t> la </a:t>
            </a:r>
            <a:r>
              <a:rPr lang="en-US" altLang="en-US" sz="1800" dirty="0" err="1"/>
              <a:t>societate</a:t>
            </a:r>
            <a:r>
              <a:rPr lang="ro-RO" altLang="en-US" sz="1800" dirty="0"/>
              <a:t>;</a:t>
            </a:r>
            <a:r>
              <a:rPr lang="en-US" altLang="en-US" sz="1800" dirty="0"/>
              <a:t> </a:t>
            </a:r>
            <a:endParaRPr lang="ro-RO" altLang="en-US" sz="1800" dirty="0"/>
          </a:p>
          <a:p>
            <a:pPr algn="just">
              <a:buFontTx/>
              <a:buChar char="-"/>
            </a:pPr>
            <a:r>
              <a:rPr lang="en-US" altLang="en-US" sz="1800" dirty="0" err="1"/>
              <a:t>să</a:t>
            </a:r>
            <a:r>
              <a:rPr lang="en-US" altLang="en-US" sz="1800" dirty="0"/>
              <a:t> </a:t>
            </a:r>
            <a:r>
              <a:rPr lang="en-US" altLang="en-US" sz="1800" dirty="0" err="1"/>
              <a:t>își</a:t>
            </a:r>
            <a:r>
              <a:rPr lang="en-US" altLang="en-US" sz="1800" dirty="0"/>
              <a:t> </a:t>
            </a:r>
            <a:r>
              <a:rPr lang="en-US" altLang="en-US" sz="1800" dirty="0" err="1"/>
              <a:t>aleagă</a:t>
            </a:r>
            <a:r>
              <a:rPr lang="en-US" altLang="en-US" sz="1800" dirty="0"/>
              <a:t> </a:t>
            </a:r>
            <a:r>
              <a:rPr lang="en-US" altLang="en-US" sz="1800" dirty="0" err="1"/>
              <a:t>profesia</a:t>
            </a:r>
            <a:r>
              <a:rPr lang="ro-RO" altLang="en-US" sz="1800" dirty="0"/>
              <a:t>;</a:t>
            </a:r>
          </a:p>
          <a:p>
            <a:pPr algn="just">
              <a:buFontTx/>
              <a:buChar char="-"/>
            </a:pPr>
            <a:r>
              <a:rPr lang="en-US" altLang="en-US" sz="1800" dirty="0" err="1"/>
              <a:t>să</a:t>
            </a:r>
            <a:r>
              <a:rPr lang="en-US" altLang="en-US" sz="1800" dirty="0"/>
              <a:t> </a:t>
            </a:r>
            <a:r>
              <a:rPr lang="en-US" altLang="en-US" sz="1800" dirty="0" err="1"/>
              <a:t>devină</a:t>
            </a:r>
            <a:r>
              <a:rPr lang="en-US" altLang="en-US" sz="1800" dirty="0"/>
              <a:t> </a:t>
            </a:r>
            <a:r>
              <a:rPr lang="en-US" altLang="en-US" sz="1800" dirty="0" err="1"/>
              <a:t>independenți</a:t>
            </a:r>
            <a:r>
              <a:rPr lang="en-US" altLang="en-US" sz="1800" dirty="0"/>
              <a:t> </a:t>
            </a:r>
            <a:r>
              <a:rPr lang="en-US" altLang="en-US" sz="1800" dirty="0" err="1"/>
              <a:t>financiar</a:t>
            </a:r>
            <a:r>
              <a:rPr lang="ro-RO" altLang="en-US" sz="1800" dirty="0"/>
              <a:t>;</a:t>
            </a:r>
          </a:p>
          <a:p>
            <a:pPr algn="just">
              <a:buFontTx/>
              <a:buChar char="-"/>
            </a:pPr>
            <a:r>
              <a:rPr lang="en-US" altLang="en-US" sz="1800" dirty="0"/>
              <a:t>cum </a:t>
            </a:r>
            <a:r>
              <a:rPr lang="en-US" altLang="en-US" sz="1800" dirty="0" err="1"/>
              <a:t>să</a:t>
            </a:r>
            <a:r>
              <a:rPr lang="en-US" altLang="en-US" sz="1800" dirty="0"/>
              <a:t> </a:t>
            </a:r>
            <a:r>
              <a:rPr lang="en-US" altLang="en-US" sz="1800" dirty="0" err="1"/>
              <a:t>creeze</a:t>
            </a:r>
            <a:r>
              <a:rPr lang="en-US" altLang="en-US" sz="1800" dirty="0"/>
              <a:t> </a:t>
            </a:r>
            <a:r>
              <a:rPr lang="en-US" altLang="en-US" sz="1800" dirty="0" err="1"/>
              <a:t>locuri</a:t>
            </a:r>
            <a:r>
              <a:rPr lang="en-US" altLang="en-US" sz="1800" dirty="0"/>
              <a:t> de </a:t>
            </a:r>
            <a:r>
              <a:rPr lang="en-US" altLang="en-US" sz="1800" dirty="0" err="1"/>
              <a:t>muncă</a:t>
            </a:r>
            <a:r>
              <a:rPr lang="en-US" altLang="en-US" sz="1800" dirty="0"/>
              <a:t> </a:t>
            </a:r>
            <a:r>
              <a:rPr lang="en-US" altLang="en-US" sz="1800" dirty="0" err="1"/>
              <a:t>ce</a:t>
            </a:r>
            <a:r>
              <a:rPr lang="en-US" altLang="en-US" sz="1800" dirty="0"/>
              <a:t> </a:t>
            </a:r>
            <a:r>
              <a:rPr lang="en-US" altLang="en-US" sz="1800" dirty="0" err="1"/>
              <a:t>vor</a:t>
            </a:r>
            <a:r>
              <a:rPr lang="en-US" altLang="en-US" sz="1800" dirty="0"/>
              <a:t> </a:t>
            </a:r>
            <a:r>
              <a:rPr lang="en-US" altLang="en-US" sz="1800" dirty="0" err="1"/>
              <a:t>schimba</a:t>
            </a:r>
            <a:r>
              <a:rPr lang="en-US" altLang="en-US" sz="1800" dirty="0"/>
              <a:t> </a:t>
            </a:r>
            <a:r>
              <a:rPr lang="en-US" altLang="en-US" sz="1800" dirty="0" err="1"/>
              <a:t>în</a:t>
            </a:r>
            <a:r>
              <a:rPr lang="en-US" altLang="en-US" sz="1800" dirty="0"/>
              <a:t> bine </a:t>
            </a:r>
            <a:r>
              <a:rPr lang="en-US" altLang="en-US" sz="1800" dirty="0" err="1"/>
              <a:t>viețile</a:t>
            </a:r>
            <a:r>
              <a:rPr lang="en-US" altLang="en-US" sz="1800" dirty="0"/>
              <a:t> </a:t>
            </a:r>
            <a:r>
              <a:rPr lang="en-US" altLang="en-US" sz="1800" dirty="0" err="1"/>
              <a:t>oamenilor</a:t>
            </a:r>
            <a:r>
              <a:rPr lang="en-US" altLang="en-US" sz="1800" dirty="0"/>
              <a:t> din </a:t>
            </a:r>
            <a:r>
              <a:rPr lang="en-US" altLang="en-US" sz="1800" dirty="0" err="1"/>
              <a:t>jurul</a:t>
            </a:r>
            <a:r>
              <a:rPr lang="en-US" altLang="en-US" sz="1800" dirty="0"/>
              <a:t> </a:t>
            </a:r>
            <a:r>
              <a:rPr lang="en-US" altLang="en-US" sz="1800" dirty="0" err="1"/>
              <a:t>lor</a:t>
            </a:r>
            <a:r>
              <a:rPr lang="en-US" altLang="en-US" sz="1800" dirty="0"/>
              <a:t> </a:t>
            </a:r>
            <a:r>
              <a:rPr lang="en-US" altLang="en-US" sz="1800" dirty="0" err="1"/>
              <a:t>și</a:t>
            </a:r>
            <a:r>
              <a:rPr lang="en-US" altLang="en-US" sz="1800" dirty="0"/>
              <a:t> </a:t>
            </a:r>
            <a:r>
              <a:rPr lang="en-US" altLang="en-US" sz="1800" dirty="0" err="1"/>
              <a:t>economiile</a:t>
            </a:r>
            <a:r>
              <a:rPr lang="en-US" altLang="en-US" sz="1800" dirty="0"/>
              <a:t> </a:t>
            </a:r>
            <a:r>
              <a:rPr lang="en-US" altLang="en-US" sz="1800" dirty="0" err="1"/>
              <a:t>comunităților</a:t>
            </a:r>
            <a:r>
              <a:rPr lang="en-US" altLang="en-US" sz="1800" dirty="0"/>
              <a:t>.</a:t>
            </a:r>
            <a:endParaRPr lang="ro-RO" altLang="en-US" sz="1800" dirty="0"/>
          </a:p>
          <a:p>
            <a:pPr marL="0" indent="0" algn="just">
              <a:buNone/>
            </a:pPr>
            <a:endParaRPr lang="ro-RO" altLang="en-US" sz="1800" dirty="0"/>
          </a:p>
          <a:p>
            <a:pPr marL="0" indent="0" algn="ctr">
              <a:buNone/>
            </a:pPr>
            <a:r>
              <a:rPr lang="ro-RO" altLang="en-US" sz="1800" dirty="0"/>
              <a:t>Forme de implementare:</a:t>
            </a:r>
          </a:p>
          <a:p>
            <a:pPr algn="ctr"/>
            <a:r>
              <a:rPr lang="ro-RO" altLang="en-US" sz="1800" dirty="0"/>
              <a:t>CDȘ/Opțional</a:t>
            </a:r>
          </a:p>
          <a:p>
            <a:pPr algn="ctr"/>
            <a:r>
              <a:rPr lang="ro-RO" altLang="en-US" sz="1800" dirty="0"/>
              <a:t>CDL</a:t>
            </a:r>
          </a:p>
          <a:p>
            <a:pPr algn="ctr"/>
            <a:r>
              <a:rPr lang="ro-RO" altLang="en-US" sz="1800" dirty="0"/>
              <a:t>Extracurricular/cerc</a:t>
            </a:r>
          </a:p>
          <a:p>
            <a:pPr algn="ctr"/>
            <a:r>
              <a:rPr lang="ro-RO" altLang="en-US" sz="1800" dirty="0"/>
              <a:t>Auxiliar la disciplinele curente</a:t>
            </a:r>
          </a:p>
          <a:p>
            <a:pPr algn="ctr"/>
            <a:r>
              <a:rPr lang="ro-RO" altLang="en-US" sz="1800" dirty="0"/>
              <a:t>Dirigenție/consiliere</a:t>
            </a:r>
            <a:endParaRPr lang="en-US" altLang="en-US" sz="1800" dirty="0"/>
          </a:p>
        </p:txBody>
      </p:sp>
      <p:graphicFrame>
        <p:nvGraphicFramePr>
          <p:cNvPr id="3" name="Diagram 2">
            <a:extLst>
              <a:ext uri="{FF2B5EF4-FFF2-40B4-BE49-F238E27FC236}">
                <a16:creationId xmlns:a16="http://schemas.microsoft.com/office/drawing/2014/main" id="{E07CAA42-E414-4BB0-9F19-6DB046A963EB}"/>
              </a:ext>
            </a:extLst>
          </p:cNvPr>
          <p:cNvGraphicFramePr/>
          <p:nvPr>
            <p:extLst>
              <p:ext uri="{D42A27DB-BD31-4B8C-83A1-F6EECF244321}">
                <p14:modId xmlns:p14="http://schemas.microsoft.com/office/powerpoint/2010/main" val="685329465"/>
              </p:ext>
            </p:extLst>
          </p:nvPr>
        </p:nvGraphicFramePr>
        <p:xfrm>
          <a:off x="3419872" y="1340768"/>
          <a:ext cx="6096000" cy="536014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6318411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C150553-246A-420E-A0C5-95506B3FFF7E}"/>
              </a:ext>
            </a:extLst>
          </p:cNvPr>
          <p:cNvSpPr txBox="1">
            <a:spLocks/>
          </p:cNvSpPr>
          <p:nvPr/>
        </p:nvSpPr>
        <p:spPr>
          <a:xfrm>
            <a:off x="0" y="0"/>
            <a:ext cx="9144000" cy="741638"/>
          </a:xfrm>
          <a:prstGeom prst="rect">
            <a:avLst/>
          </a:prstGeom>
          <a:solidFill>
            <a:srgbClr val="008955"/>
          </a:solidFill>
        </p:spPr>
        <p:txBody>
          <a:bodyPr vert="horz" wrap="none" lIns="91440" tIns="45720" rIns="91440" bIns="45720" rtlCol="0" anchor="ctr" anchorCtr="0">
            <a:noAutofit/>
          </a:bodyPr>
          <a:lstStyle>
            <a:lvl1pPr algn="ctr" defTabSz="457200" rtl="0" eaLnBrk="1" latinLnBrk="0" hangingPunct="1">
              <a:spcBef>
                <a:spcPct val="0"/>
              </a:spcBef>
              <a:buNone/>
              <a:defRPr sz="6000" kern="1200">
                <a:solidFill>
                  <a:schemeClr val="tx1"/>
                </a:solidFill>
                <a:latin typeface="+mj-lt"/>
                <a:ea typeface="+mj-ea"/>
                <a:cs typeface="+mj-cs"/>
              </a:defRPr>
            </a:lvl1pPr>
          </a:lstStyle>
          <a:p>
            <a:r>
              <a:rPr lang="ro-RO" sz="3200" b="1" dirty="0">
                <a:solidFill>
                  <a:schemeClr val="bg1"/>
                </a:solidFill>
              </a:rPr>
              <a:t>Programele internaționale JA –  resurse gratuite</a:t>
            </a:r>
            <a:endParaRPr lang="en-US" sz="3200" b="1" dirty="0">
              <a:solidFill>
                <a:schemeClr val="bg1"/>
              </a:solidFill>
            </a:endParaRPr>
          </a:p>
        </p:txBody>
      </p:sp>
      <p:pic>
        <p:nvPicPr>
          <p:cNvPr id="1026" name="Picture 2" descr="Comunitatea educaÈionalÄ">
            <a:extLst>
              <a:ext uri="{FF2B5EF4-FFF2-40B4-BE49-F238E27FC236}">
                <a16:creationId xmlns:a16="http://schemas.microsoft.com/office/drawing/2014/main" id="{8C63101E-7C39-4895-8236-1557BCD3B5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158208" y="4365104"/>
            <a:ext cx="4985792" cy="249289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 name="Diagram 1">
            <a:extLst>
              <a:ext uri="{FF2B5EF4-FFF2-40B4-BE49-F238E27FC236}">
                <a16:creationId xmlns:a16="http://schemas.microsoft.com/office/drawing/2014/main" id="{91B01879-13FA-4D8C-BA12-B0472F4958F9}"/>
              </a:ext>
            </a:extLst>
          </p:cNvPr>
          <p:cNvGraphicFramePr/>
          <p:nvPr>
            <p:extLst>
              <p:ext uri="{D42A27DB-BD31-4B8C-83A1-F6EECF244321}">
                <p14:modId xmlns:p14="http://schemas.microsoft.com/office/powerpoint/2010/main" val="1384510367"/>
              </p:ext>
            </p:extLst>
          </p:nvPr>
        </p:nvGraphicFramePr>
        <p:xfrm>
          <a:off x="404252" y="530931"/>
          <a:ext cx="8335496"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Rectangle 2">
            <a:extLst>
              <a:ext uri="{FF2B5EF4-FFF2-40B4-BE49-F238E27FC236}">
                <a16:creationId xmlns:a16="http://schemas.microsoft.com/office/drawing/2014/main" id="{7CCC1C90-D3E0-419B-8F6E-DA915DBE0FC6}"/>
              </a:ext>
            </a:extLst>
          </p:cNvPr>
          <p:cNvSpPr/>
          <p:nvPr/>
        </p:nvSpPr>
        <p:spPr>
          <a:xfrm>
            <a:off x="404252" y="4572142"/>
            <a:ext cx="2846420" cy="1055545"/>
          </a:xfrm>
          <a:prstGeom prst="rect">
            <a:avLst/>
          </a:prstGeom>
        </p:spPr>
        <p:txBody>
          <a:bodyPr wrap="none">
            <a:spAutoFit/>
          </a:bodyPr>
          <a:lstStyle/>
          <a:p>
            <a:pPr>
              <a:lnSpc>
                <a:spcPct val="150000"/>
              </a:lnSpc>
            </a:pPr>
            <a:r>
              <a:rPr lang="ro-RO" sz="2200" dirty="0"/>
              <a:t>Calendar didactic: </a:t>
            </a:r>
          </a:p>
          <a:p>
            <a:pPr>
              <a:lnSpc>
                <a:spcPct val="150000"/>
              </a:lnSpc>
            </a:pPr>
            <a:r>
              <a:rPr lang="ro-RO" sz="2200" b="1" dirty="0">
                <a:solidFill>
                  <a:srgbClr val="008955"/>
                </a:solidFill>
                <a:highlight>
                  <a:srgbClr val="FFFF00"/>
                </a:highlight>
              </a:rPr>
              <a:t>https://jar.ro/calendar</a:t>
            </a:r>
            <a:endParaRPr lang="en-US" sz="2200" b="1" dirty="0">
              <a:solidFill>
                <a:srgbClr val="008955"/>
              </a:solidFill>
              <a:highlight>
                <a:srgbClr val="FFFF00"/>
              </a:highlight>
            </a:endParaRPr>
          </a:p>
        </p:txBody>
      </p:sp>
    </p:spTree>
    <p:extLst>
      <p:ext uri="{BB962C8B-B14F-4D97-AF65-F5344CB8AC3E}">
        <p14:creationId xmlns:p14="http://schemas.microsoft.com/office/powerpoint/2010/main" val="6076182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C150553-246A-420E-A0C5-95506B3FFF7E}"/>
              </a:ext>
            </a:extLst>
          </p:cNvPr>
          <p:cNvSpPr txBox="1">
            <a:spLocks/>
          </p:cNvSpPr>
          <p:nvPr/>
        </p:nvSpPr>
        <p:spPr>
          <a:xfrm>
            <a:off x="0" y="0"/>
            <a:ext cx="9144000" cy="741638"/>
          </a:xfrm>
          <a:prstGeom prst="rect">
            <a:avLst/>
          </a:prstGeom>
          <a:solidFill>
            <a:srgbClr val="008955"/>
          </a:solidFill>
        </p:spPr>
        <p:txBody>
          <a:bodyPr vert="horz" wrap="none" lIns="91440" tIns="45720" rIns="91440" bIns="45720" rtlCol="0" anchor="ctr" anchorCtr="0">
            <a:noAutofit/>
          </a:bodyPr>
          <a:lstStyle>
            <a:lvl1pPr algn="ctr" defTabSz="457200" rtl="0" eaLnBrk="1" latinLnBrk="0" hangingPunct="1">
              <a:spcBef>
                <a:spcPct val="0"/>
              </a:spcBef>
              <a:buNone/>
              <a:defRPr sz="6000" kern="1200">
                <a:solidFill>
                  <a:schemeClr val="tx1"/>
                </a:solidFill>
                <a:latin typeface="+mj-lt"/>
                <a:ea typeface="+mj-ea"/>
                <a:cs typeface="+mj-cs"/>
              </a:defRPr>
            </a:lvl1pPr>
          </a:lstStyle>
          <a:p>
            <a:r>
              <a:rPr lang="ro-RO" sz="3200" b="1" dirty="0">
                <a:solidFill>
                  <a:schemeClr val="bg1"/>
                </a:solidFill>
                <a:latin typeface="+mn-lt"/>
                <a:cs typeface="Helvetica"/>
              </a:rPr>
              <a:t>Înscrieri la programele JA: 03-30.09.2018</a:t>
            </a:r>
          </a:p>
        </p:txBody>
      </p:sp>
      <p:pic>
        <p:nvPicPr>
          <p:cNvPr id="2" name="Picture 1">
            <a:extLst>
              <a:ext uri="{FF2B5EF4-FFF2-40B4-BE49-F238E27FC236}">
                <a16:creationId xmlns:a16="http://schemas.microsoft.com/office/drawing/2014/main" id="{DC7B6F79-6CD6-4CDC-9822-5FE8350F99EE}"/>
              </a:ext>
            </a:extLst>
          </p:cNvPr>
          <p:cNvPicPr>
            <a:picLocks noChangeAspect="1"/>
          </p:cNvPicPr>
          <p:nvPr/>
        </p:nvPicPr>
        <p:blipFill rotWithShape="1">
          <a:blip r:embed="rId2"/>
          <a:srcRect l="35037" t="14656" r="36614" b="13583"/>
          <a:stretch/>
        </p:blipFill>
        <p:spPr>
          <a:xfrm>
            <a:off x="467544" y="908720"/>
            <a:ext cx="3384376" cy="4816536"/>
          </a:xfrm>
          <a:prstGeom prst="rect">
            <a:avLst/>
          </a:prstGeom>
        </p:spPr>
      </p:pic>
      <p:pic>
        <p:nvPicPr>
          <p:cNvPr id="5" name="Picture 4">
            <a:extLst>
              <a:ext uri="{FF2B5EF4-FFF2-40B4-BE49-F238E27FC236}">
                <a16:creationId xmlns:a16="http://schemas.microsoft.com/office/drawing/2014/main" id="{448091DA-57A6-49C1-89A3-B1284C81B93B}"/>
              </a:ext>
            </a:extLst>
          </p:cNvPr>
          <p:cNvPicPr>
            <a:picLocks noChangeAspect="1"/>
          </p:cNvPicPr>
          <p:nvPr/>
        </p:nvPicPr>
        <p:blipFill rotWithShape="1">
          <a:blip r:embed="rId3"/>
          <a:srcRect l="34474" t="9381" r="18500" b="13583"/>
          <a:stretch/>
        </p:blipFill>
        <p:spPr>
          <a:xfrm>
            <a:off x="4139952" y="2132856"/>
            <a:ext cx="4824536" cy="4443422"/>
          </a:xfrm>
          <a:prstGeom prst="rect">
            <a:avLst/>
          </a:prstGeom>
        </p:spPr>
      </p:pic>
      <p:sp>
        <p:nvSpPr>
          <p:cNvPr id="6" name="TextBox 4">
            <a:extLst>
              <a:ext uri="{FF2B5EF4-FFF2-40B4-BE49-F238E27FC236}">
                <a16:creationId xmlns:a16="http://schemas.microsoft.com/office/drawing/2014/main" id="{742849D1-4AC7-47EB-86E2-88461B5A9605}"/>
              </a:ext>
            </a:extLst>
          </p:cNvPr>
          <p:cNvSpPr txBox="1">
            <a:spLocks noChangeArrowheads="1"/>
          </p:cNvSpPr>
          <p:nvPr/>
        </p:nvSpPr>
        <p:spPr bwMode="auto">
          <a:xfrm>
            <a:off x="4572000" y="904820"/>
            <a:ext cx="4392488" cy="11387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ctr">
              <a:lnSpc>
                <a:spcPct val="100000"/>
              </a:lnSpc>
              <a:spcBef>
                <a:spcPct val="0"/>
              </a:spcBef>
              <a:buNone/>
            </a:pPr>
            <a:r>
              <a:rPr lang="ro-RO" altLang="en-US" sz="2000" b="1" dirty="0"/>
              <a:t>Înscrierile se fac în contul de profesor de pe </a:t>
            </a:r>
            <a:endParaRPr lang="en-US" altLang="en-US" sz="2000" b="1" dirty="0"/>
          </a:p>
          <a:p>
            <a:pPr algn="ctr">
              <a:lnSpc>
                <a:spcPct val="100000"/>
              </a:lnSpc>
              <a:spcBef>
                <a:spcPct val="0"/>
              </a:spcBef>
              <a:buFontTx/>
              <a:buNone/>
            </a:pPr>
            <a:endParaRPr lang="ro-RO" altLang="en-US" sz="800" b="1" dirty="0"/>
          </a:p>
          <a:p>
            <a:pPr algn="ctr">
              <a:lnSpc>
                <a:spcPct val="100000"/>
              </a:lnSpc>
              <a:spcBef>
                <a:spcPct val="0"/>
              </a:spcBef>
              <a:buFontTx/>
              <a:buNone/>
            </a:pPr>
            <a:r>
              <a:rPr lang="ro-RO" altLang="en-US" sz="2000" b="1" dirty="0">
                <a:solidFill>
                  <a:srgbClr val="008955"/>
                </a:solidFill>
                <a:hlinkClick r:id="rId4"/>
              </a:rPr>
              <a:t>www.jaromania.org/profesori</a:t>
            </a:r>
            <a:r>
              <a:rPr lang="ro-RO" altLang="en-US" sz="2000" b="1" dirty="0">
                <a:solidFill>
                  <a:srgbClr val="008955"/>
                </a:solidFill>
              </a:rPr>
              <a:t>  - </a:t>
            </a:r>
            <a:r>
              <a:rPr lang="ro-RO" altLang="en-US" sz="1800" b="1" dirty="0">
                <a:solidFill>
                  <a:srgbClr val="008955"/>
                </a:solidFill>
              </a:rPr>
              <a:t>LOGIN</a:t>
            </a:r>
          </a:p>
        </p:txBody>
      </p:sp>
      <p:sp>
        <p:nvSpPr>
          <p:cNvPr id="3" name="Arrow: Right 2">
            <a:extLst>
              <a:ext uri="{FF2B5EF4-FFF2-40B4-BE49-F238E27FC236}">
                <a16:creationId xmlns:a16="http://schemas.microsoft.com/office/drawing/2014/main" id="{DF6836C0-4C51-4650-A24F-B521A50B0E8C}"/>
              </a:ext>
            </a:extLst>
          </p:cNvPr>
          <p:cNvSpPr/>
          <p:nvPr/>
        </p:nvSpPr>
        <p:spPr>
          <a:xfrm>
            <a:off x="6876256" y="2132856"/>
            <a:ext cx="576064" cy="216024"/>
          </a:xfrm>
          <a:prstGeom prst="right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6875783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A0E360C-0CF2-408A-99CE-F5D086A85093}"/>
              </a:ext>
            </a:extLst>
          </p:cNvPr>
          <p:cNvSpPr>
            <a:spLocks noGrp="1"/>
          </p:cNvSpPr>
          <p:nvPr>
            <p:ph idx="1"/>
          </p:nvPr>
        </p:nvSpPr>
        <p:spPr>
          <a:xfrm>
            <a:off x="480053" y="908720"/>
            <a:ext cx="8229600" cy="4061048"/>
          </a:xfrm>
        </p:spPr>
        <p:txBody>
          <a:bodyPr>
            <a:normAutofit/>
          </a:bodyPr>
          <a:lstStyle/>
          <a:p>
            <a:pPr algn="just"/>
            <a:r>
              <a:rPr lang="ro-RO" sz="2400" i="1" noProof="0" dirty="0">
                <a:latin typeface="+mn-lt"/>
              </a:rPr>
              <a:t>Pe parcursul unui an școlar, în cadrul aceleiași instituții școlare, un cadru didactic poate implementa </a:t>
            </a:r>
            <a:r>
              <a:rPr lang="ro-RO" sz="2400" b="1" i="1" noProof="0" dirty="0">
                <a:latin typeface="+mn-lt"/>
              </a:rPr>
              <a:t>maximum 2 programe JA și un proiect în Săptămâna Școala Altfel</a:t>
            </a:r>
            <a:r>
              <a:rPr lang="ro-RO" sz="2400" i="1" noProof="0" dirty="0">
                <a:latin typeface="+mn-lt"/>
              </a:rPr>
              <a:t>, indiferent de forma de implementare și clasele alese.</a:t>
            </a:r>
            <a:endParaRPr lang="ro-RO" sz="2400" noProof="0" dirty="0">
              <a:latin typeface="+mn-lt"/>
            </a:endParaRPr>
          </a:p>
          <a:p>
            <a:pPr marL="0" indent="0" algn="just">
              <a:buNone/>
            </a:pPr>
            <a:endParaRPr lang="ro-RO" sz="1100" noProof="0" dirty="0">
              <a:latin typeface="+mn-lt"/>
            </a:endParaRPr>
          </a:p>
          <a:p>
            <a:pPr algn="just"/>
            <a:r>
              <a:rPr lang="ro-RO" sz="2400" noProof="0" dirty="0">
                <a:latin typeface="+mn-lt"/>
              </a:rPr>
              <a:t>Indicații privind utilizarea contului de profesor și generarea acordului de implementare se regăsesc în contul de profesor, după </a:t>
            </a:r>
            <a:r>
              <a:rPr lang="ro-RO" sz="2400" noProof="0" dirty="0" err="1">
                <a:latin typeface="+mn-lt"/>
              </a:rPr>
              <a:t>logare</a:t>
            </a:r>
            <a:r>
              <a:rPr lang="ro-RO" sz="2400" noProof="0" dirty="0">
                <a:latin typeface="+mn-lt"/>
              </a:rPr>
              <a:t>, documentul </a:t>
            </a:r>
            <a:r>
              <a:rPr lang="ro-RO" sz="2400" i="1" noProof="0" dirty="0">
                <a:latin typeface="+mn-lt"/>
              </a:rPr>
              <a:t>Instrucțiuni utilizare cont profesor JA.</a:t>
            </a:r>
            <a:endParaRPr lang="ro-RO" sz="2400" noProof="0" dirty="0">
              <a:latin typeface="+mn-lt"/>
            </a:endParaRPr>
          </a:p>
        </p:txBody>
      </p:sp>
      <p:sp>
        <p:nvSpPr>
          <p:cNvPr id="4" name="Title 1">
            <a:extLst>
              <a:ext uri="{FF2B5EF4-FFF2-40B4-BE49-F238E27FC236}">
                <a16:creationId xmlns:a16="http://schemas.microsoft.com/office/drawing/2014/main" id="{2C150553-246A-420E-A0C5-95506B3FFF7E}"/>
              </a:ext>
            </a:extLst>
          </p:cNvPr>
          <p:cNvSpPr txBox="1">
            <a:spLocks/>
          </p:cNvSpPr>
          <p:nvPr/>
        </p:nvSpPr>
        <p:spPr>
          <a:xfrm>
            <a:off x="0" y="0"/>
            <a:ext cx="9144000" cy="741638"/>
          </a:xfrm>
          <a:prstGeom prst="rect">
            <a:avLst/>
          </a:prstGeom>
          <a:solidFill>
            <a:srgbClr val="008955"/>
          </a:solidFill>
        </p:spPr>
        <p:txBody>
          <a:bodyPr vert="horz" wrap="none" lIns="91440" tIns="45720" rIns="91440" bIns="45720" rtlCol="0" anchor="ctr" anchorCtr="0">
            <a:noAutofit/>
          </a:bodyPr>
          <a:lstStyle>
            <a:lvl1pPr algn="ctr" defTabSz="457200" rtl="0" eaLnBrk="1" latinLnBrk="0" hangingPunct="1">
              <a:spcBef>
                <a:spcPct val="0"/>
              </a:spcBef>
              <a:buNone/>
              <a:defRPr sz="6000" kern="1200">
                <a:solidFill>
                  <a:schemeClr val="tx1"/>
                </a:solidFill>
                <a:latin typeface="+mj-lt"/>
                <a:ea typeface="+mj-ea"/>
                <a:cs typeface="+mj-cs"/>
              </a:defRPr>
            </a:lvl1pPr>
          </a:lstStyle>
          <a:p>
            <a:r>
              <a:rPr lang="ro-RO" sz="3200" b="1" dirty="0">
                <a:solidFill>
                  <a:schemeClr val="bg1"/>
                </a:solidFill>
                <a:cs typeface="Helvetica"/>
              </a:rPr>
              <a:t>Pași înscriere la programele JA (1)</a:t>
            </a:r>
          </a:p>
        </p:txBody>
      </p:sp>
      <p:pic>
        <p:nvPicPr>
          <p:cNvPr id="2" name="Picture 1">
            <a:extLst>
              <a:ext uri="{FF2B5EF4-FFF2-40B4-BE49-F238E27FC236}">
                <a16:creationId xmlns:a16="http://schemas.microsoft.com/office/drawing/2014/main" id="{58038DB6-0A9F-46D5-9DBB-FFB48043A5A4}"/>
              </a:ext>
            </a:extLst>
          </p:cNvPr>
          <p:cNvPicPr>
            <a:picLocks noChangeAspect="1"/>
          </p:cNvPicPr>
          <p:nvPr/>
        </p:nvPicPr>
        <p:blipFill rotWithShape="1">
          <a:blip r:embed="rId2"/>
          <a:srcRect l="10000" t="5179" r="3538" b="12182"/>
          <a:stretch/>
        </p:blipFill>
        <p:spPr>
          <a:xfrm>
            <a:off x="3707904" y="3933057"/>
            <a:ext cx="5443089" cy="2924944"/>
          </a:xfrm>
          <a:prstGeom prst="rect">
            <a:avLst/>
          </a:prstGeom>
        </p:spPr>
      </p:pic>
    </p:spTree>
    <p:extLst>
      <p:ext uri="{BB962C8B-B14F-4D97-AF65-F5344CB8AC3E}">
        <p14:creationId xmlns:p14="http://schemas.microsoft.com/office/powerpoint/2010/main" val="1313581112"/>
      </p:ext>
    </p:extLst>
  </p:cSld>
  <p:clrMapOvr>
    <a:masterClrMapping/>
  </p:clrMapOvr>
</p:sld>
</file>

<file path=ppt/theme/theme1.xml><?xml version="1.0" encoding="utf-8"?>
<a:theme xmlns:a="http://schemas.openxmlformats.org/drawingml/2006/main" name="Office Theme">
  <a:themeElements>
    <a:clrScheme name="JA-YE">
      <a:dk1>
        <a:sysClr val="windowText" lastClr="000000"/>
      </a:dk1>
      <a:lt1>
        <a:sysClr val="window" lastClr="FFFFFF"/>
      </a:lt1>
      <a:dk2>
        <a:srgbClr val="00763D"/>
      </a:dk2>
      <a:lt2>
        <a:srgbClr val="EEECE1"/>
      </a:lt2>
      <a:accent1>
        <a:srgbClr val="00763D"/>
      </a:accent1>
      <a:accent2>
        <a:srgbClr val="EF790C"/>
      </a:accent2>
      <a:accent3>
        <a:srgbClr val="7FBD36"/>
      </a:accent3>
      <a:accent4>
        <a:srgbClr val="FFF3B6"/>
      </a:accent4>
      <a:accent5>
        <a:srgbClr val="F9AA07"/>
      </a:accent5>
      <a:accent6>
        <a:srgbClr val="BFBFBF"/>
      </a:accent6>
      <a:hlink>
        <a:srgbClr val="7FBD36"/>
      </a:hlink>
      <a:folHlink>
        <a:srgbClr val="EF790C"/>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JA Europe PPT template [Read-Only]" id="{80B4CC98-A222-4BC9-A0BA-06AE23BADAE7}" vid="{3BD72DE2-2434-4801-99D8-F2283BF8E5E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SharedWithUsers xmlns="5f4d329c-34a1-488c-9a45-e488a8899be1">
      <UserInfo>
        <DisplayName/>
        <AccountId xsi:nil="true"/>
        <AccountType/>
      </UserInfo>
    </SharedWithUser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DED8E42E0F94C8479225CF34D37F7AFA" ma:contentTypeVersion="3" ma:contentTypeDescription="Create a new document." ma:contentTypeScope="" ma:versionID="2a670ccbb4c1de84071667a91cbea58b">
  <xsd:schema xmlns:xsd="http://www.w3.org/2001/XMLSchema" xmlns:xs="http://www.w3.org/2001/XMLSchema" xmlns:p="http://schemas.microsoft.com/office/2006/metadata/properties" xmlns:ns2="5f4d329c-34a1-488c-9a45-e488a8899be1" targetNamespace="http://schemas.microsoft.com/office/2006/metadata/properties" ma:root="true" ma:fieldsID="4ea77ffb89408cd31a3f87c83eeac05e" ns2:_="">
    <xsd:import namespace="5f4d329c-34a1-488c-9a45-e488a8899be1"/>
    <xsd:element name="properties">
      <xsd:complexType>
        <xsd:sequence>
          <xsd:element name="documentManagement">
            <xsd:complexType>
              <xsd:all>
                <xsd:element ref="ns2:SharedWithUsers" minOccurs="0"/>
                <xsd:element ref="ns2:SharingHintHash" minOccurs="0"/>
                <xsd:element ref="ns2: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f4d329c-34a1-488c-9a45-e488a8899be1"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ingHintHash" ma:index="9" nillable="true" ma:displayName="Sharing Hint Hash" ma:internalName="SharingHintHash" ma:readOnly="true">
      <xsd:simpleType>
        <xsd:restriction base="dms:Text"/>
      </xsd:simpleType>
    </xsd:element>
    <xsd:element name="SharedWithDetails" ma:index="10" nillable="true" ma:displayName="Shared With Details" ma:description=""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33AA589-A43A-4D54-8A6A-243B689753BD}">
  <ds:schemaRefs>
    <ds:schemaRef ds:uri="http://schemas.microsoft.com/sharepoint/v3/contenttype/forms"/>
  </ds:schemaRefs>
</ds:datastoreItem>
</file>

<file path=customXml/itemProps2.xml><?xml version="1.0" encoding="utf-8"?>
<ds:datastoreItem xmlns:ds="http://schemas.openxmlformats.org/officeDocument/2006/customXml" ds:itemID="{6A9ED33C-117A-4AA3-81F0-87E74E630E8E}">
  <ds:schemaRef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documentManagement/types"/>
    <ds:schemaRef ds:uri="5f4d329c-34a1-488c-9a45-e488a8899be1"/>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5331A3A9-0A49-4BD4-9ADF-DE9F08126E6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f4d329c-34a1-488c-9a45-e488a8899be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1472</TotalTime>
  <Words>1926</Words>
  <Application>Microsoft Office PowerPoint</Application>
  <PresentationFormat>On-screen Show (4:3)</PresentationFormat>
  <Paragraphs>212</Paragraphs>
  <Slides>19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Helvetica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Gabriela Zidkova</dc:creator>
  <cp:keywords/>
  <dc:description/>
  <cp:lastModifiedBy>Daniela BARBU</cp:lastModifiedBy>
  <cp:revision>530</cp:revision>
  <dcterms:created xsi:type="dcterms:W3CDTF">2015-09-25T09:33:16Z</dcterms:created>
  <dcterms:modified xsi:type="dcterms:W3CDTF">2018-10-18T09:26:11Z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0x010100DED8E42E0F94C8479225CF34D37F7AFA</vt:lpwstr>
  </property>
</Properties>
</file>