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5" r:id="rId4"/>
    <p:sldId id="258" r:id="rId5"/>
    <p:sldId id="257" r:id="rId6"/>
    <p:sldId id="260" r:id="rId7"/>
    <p:sldId id="263" r:id="rId8"/>
    <p:sldId id="264" r:id="rId9"/>
    <p:sldId id="268" r:id="rId10"/>
    <p:sldId id="262" r:id="rId11"/>
    <p:sldId id="261" r:id="rId12"/>
    <p:sldId id="267" r:id="rId13"/>
    <p:sldId id="26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19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52C3D-FBAD-470B-B098-589F10FF1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479CFD-BACE-481E-81D4-C9B89358C7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938C2-8FCE-4E57-9459-34276ACCC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E90512-A870-4DBE-8F7C-8A43140D1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6896B-AF8C-46BE-8C63-2BC6C90AA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32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22B51-8AF8-44A4-81ED-1957BCD34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2126C7-FA16-4DDA-BBE0-FE8A5EBFD3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DAC545-D465-4FDF-B2EF-E11D5BBEE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D1ECF-520C-4A9C-9658-EC61D16D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DCA50-D71E-464F-8170-D64BC5DD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54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7CFDAF-6084-4870-8D05-FE4394034E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8A6C63-FCF8-4EEA-952A-AA2377773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F3496-E788-4B75-98F4-FD1EA2364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5CBE7D-22DA-418D-9C7A-F9A3D8697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7BA61-616B-4F3E-A083-B784B7212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50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63168-9F84-4218-98AF-8536B2907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ED590-BE24-40E1-9853-F30C23080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33D6D-5E19-4BB2-8E03-3770F810E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5C41CC-F531-4567-B28D-F0AFDFB86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A1B29-0776-4ED4-A7CE-EA9E30725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631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CC0E6-510D-4695-AEE5-767752770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CB011E-BEE3-4720-81FD-6B91B32DE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C01411-624B-430B-93BC-7C4AC7902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35625-A59E-4686-8315-C1B0A5BE0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9A0D95-C699-4DA6-A49A-5EDAC0AB5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04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8A419-6BFD-4BC2-ADDE-6B8814B3A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0C4B8-7F44-4E3B-A80A-EC30C43370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AD5260-C667-440F-AB62-7CBE7B0B4B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BD7E0A-869A-4504-AA77-6699B9E0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106969-8690-44DD-BDFA-E7843EC5C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0B3745-6EED-47D1-AF83-FFDC264B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301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DE1F1-0B3B-4733-9A30-95A2518FC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955050-DC57-450D-AD93-270D635422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60D953-E4D4-4509-B126-E62E032F9F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FAF9AF-BED5-4E5C-989D-2DE5BE4034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B987D3-9DF3-4C80-849E-9E7FDC3DF1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7EDAAF-4896-42E5-AAE9-28B678591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BC029F-4CB9-4094-B3FA-D25563B1D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AD4C9D-2FEC-4292-9889-F82270286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17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AFB4B-4378-4583-AEA4-9D3C9EA02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DD917C-A8C0-4FBC-9B3D-B3BB1393C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56AA7B-E227-4B72-A9DB-5066F354B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AFC2BB-C87F-4EC1-AC86-4677B38E9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0D2418-522D-4F1E-A420-F5C0AE18A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618DDD-ECC6-49C4-ABED-5EFEF3A06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53B25F-ABBF-4EC3-B961-4F77F4278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19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6F773-07CB-4828-BF4E-219A5EB12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CC9F4-83C2-48A4-9DAB-8A5FC342C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A0103E-04CD-4B36-9410-BC172D2922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4CD670-0E8C-4C7A-BD94-C24B26C3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BA90F4-99FD-404D-999C-AB1907ECB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A8D258-0BD1-461B-86D6-4A17C3FAB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65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8B48F-ADAC-42AF-8A01-1D47C312A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1F0740-61EF-4A69-8467-184394D69E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C671D9-6C14-471B-83D1-139A5181AC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8B1CDA-8D16-4752-B0A4-8CDFCA0C4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D27148-6FA6-424F-B2EF-D0964E388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EDBEC1-E457-4C12-8126-A63E6C448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8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2E1CB4-AB23-41D7-A229-ED6D09F14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4B2A4E-0407-403D-BF0D-B0D881FC4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52DD7-6D0D-467B-B775-68BA4CA714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C1631-0341-4BBB-B617-422FEAED8490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68C46-1AA0-4F11-8174-7548782309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3D38E-97E5-4B9F-9E3C-13A3EA96F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3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1EAD53-3691-4CCB-8FF9-090A7A5F1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986" y="1941805"/>
            <a:ext cx="8149701" cy="29017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DE9A52-A317-4AE3-AA5A-EE22B7248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9002" y="2352583"/>
            <a:ext cx="6347534" cy="2849731"/>
          </a:xfrm>
        </p:spPr>
        <p:txBody>
          <a:bodyPr>
            <a:normAutofit fontScale="90000"/>
          </a:bodyPr>
          <a:lstStyle/>
          <a:p>
            <a:br>
              <a:rPr lang="ro-RO" sz="4400" b="1" dirty="0">
                <a:solidFill>
                  <a:schemeClr val="bg1"/>
                </a:solidFill>
              </a:rPr>
            </a:br>
            <a:br>
              <a:rPr lang="ro-RO" sz="4400" b="1" dirty="0">
                <a:solidFill>
                  <a:schemeClr val="bg1"/>
                </a:solidFill>
              </a:rPr>
            </a:br>
            <a:br>
              <a:rPr lang="ro-RO" sz="4400" b="1" dirty="0">
                <a:solidFill>
                  <a:schemeClr val="bg1"/>
                </a:solidFill>
              </a:rPr>
            </a:br>
            <a:r>
              <a:rPr lang="en-US" sz="3600" b="1" dirty="0">
                <a:solidFill>
                  <a:srgbClr val="FFFF00"/>
                </a:solidFill>
                <a:latin typeface="Candara" panose="020E0502030303020204" pitchFamily="34" charset="0"/>
              </a:rPr>
              <a:t>PROIECTE EDUCAȚIONALE  CU FINANȚARE EUROPEANĂ</a:t>
            </a:r>
            <a:br>
              <a:rPr lang="ro-RO" sz="4400" b="1" dirty="0">
                <a:solidFill>
                  <a:srgbClr val="FFFF00"/>
                </a:solidFill>
                <a:latin typeface="Candara" panose="020E0502030303020204" pitchFamily="34" charset="0"/>
              </a:rPr>
            </a:br>
            <a:br>
              <a:rPr lang="ro-RO" sz="4400" b="1" dirty="0">
                <a:solidFill>
                  <a:srgbClr val="FFFF00"/>
                </a:solidFill>
                <a:latin typeface="Candara" panose="020E0502030303020204" pitchFamily="34" charset="0"/>
              </a:rPr>
            </a:br>
            <a:r>
              <a:rPr lang="ro-RO" sz="3600" b="1" dirty="0">
                <a:solidFill>
                  <a:srgbClr val="00B0F0"/>
                </a:solidFill>
                <a:latin typeface="Candara" panose="020E0502030303020204" pitchFamily="34" charset="0"/>
              </a:rPr>
              <a:t>ILFOV 2017-2018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456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7AF40F-1B99-4C57-8A87-68F48A7C4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161" y="647798"/>
            <a:ext cx="7030836" cy="276972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ABDED8-54E0-4128-BFE7-76C7E0025C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9343" y="4048218"/>
            <a:ext cx="9427408" cy="210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552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13F2B9D-12A1-4882-932C-B8613EE0F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662" y="819150"/>
            <a:ext cx="8448675" cy="521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646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99525A7-BDA6-48A2-981C-4002CF9F6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778" y="904459"/>
            <a:ext cx="5257800" cy="33623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4F18A96-4DD1-4B84-A41F-2BA274AD2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1372" y="2456481"/>
            <a:ext cx="5657850" cy="31242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495242A-0D94-43C3-8970-E3C76A710AC9}"/>
              </a:ext>
            </a:extLst>
          </p:cNvPr>
          <p:cNvSpPr/>
          <p:nvPr/>
        </p:nvSpPr>
        <p:spPr>
          <a:xfrm>
            <a:off x="6986726" y="828996"/>
            <a:ext cx="3790765" cy="89664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b="1" dirty="0">
                <a:solidFill>
                  <a:srgbClr val="0070C0"/>
                </a:solidFill>
                <a:latin typeface="Georgia" panose="02040502050405020303" pitchFamily="18" charset="0"/>
              </a:rPr>
              <a:t>Impactul proiectelor cu finanțare europeană</a:t>
            </a:r>
            <a:endParaRPr lang="en-US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B21876-8A70-4FB0-B230-8FF81BC129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523" y="4689735"/>
            <a:ext cx="5005849" cy="145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800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359B396-A147-44BF-917F-E859BC0DC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0054" y="372819"/>
            <a:ext cx="7353494" cy="611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786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BCB4849-8231-46A1-BF51-75D4A45D2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63" y="356882"/>
            <a:ext cx="7515364" cy="635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848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BD7EB1-D794-47AD-9B0E-DAF1EE76B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212" y="852487"/>
            <a:ext cx="9553575" cy="515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3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54422EC-FE90-4921-94E1-4E186FD559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787" y="701335"/>
            <a:ext cx="5255912" cy="36783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ECFDEF-3CF0-4F2E-9FA1-3D295CACC9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699" y="3339115"/>
            <a:ext cx="5497821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926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6B3FA0-07B6-48D0-A1C1-4F4B7D72CD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169" y="650635"/>
            <a:ext cx="6509792" cy="26359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F43C1AF-F377-46D5-B5A6-36F5A064F4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8015" y="3691731"/>
            <a:ext cx="7037355" cy="238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56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53392A2-44ED-492D-8ACF-BCA54599A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214" y="482121"/>
            <a:ext cx="7862393" cy="20574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0CD0854-E837-4104-9B8E-A519B00DD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214" y="4424868"/>
            <a:ext cx="7303099" cy="18573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60BD425-50D2-433F-B178-52EACA8762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5771" y="2607316"/>
            <a:ext cx="7507212" cy="1640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60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0178D39-622A-45E3-8EEC-0D32CAFA3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890" y="534116"/>
            <a:ext cx="5949666" cy="161064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EB09B91-5FD9-42F0-8180-03804F245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8110" y="2270057"/>
            <a:ext cx="6518230" cy="11557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E15B5E1-F3E1-4307-A60F-D74984D995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111" y="3432178"/>
            <a:ext cx="5450889" cy="15149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F3F15D-118F-4D90-B859-77D400A7C0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5378" y="4829452"/>
            <a:ext cx="6452719" cy="177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550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67DE1BB-8037-4DF9-8B71-CAC755645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990" y="307218"/>
            <a:ext cx="6594675" cy="14075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9487D3-5DDF-45AF-AACC-0E2C5E8D6B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076" y="1804524"/>
            <a:ext cx="7562850" cy="482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020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DE6AB3C-49C7-4847-86BF-B189B141A48A}"/>
              </a:ext>
            </a:extLst>
          </p:cNvPr>
          <p:cNvSpPr/>
          <p:nvPr/>
        </p:nvSpPr>
        <p:spPr>
          <a:xfrm>
            <a:off x="6986727" y="828996"/>
            <a:ext cx="3950562" cy="89664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b="1" dirty="0">
                <a:solidFill>
                  <a:srgbClr val="00B050"/>
                </a:solidFill>
                <a:latin typeface="Georgia" panose="02040502050405020303" pitchFamily="18" charset="0"/>
              </a:rPr>
              <a:t>Diverse evenimente organizate în cadrul proiectelor cu finanțare europeană</a:t>
            </a:r>
            <a:endParaRPr lang="en-US" b="1" dirty="0">
              <a:solidFill>
                <a:srgbClr val="00B05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72F162-EB15-4054-A85D-847821FE8C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450" y="774550"/>
            <a:ext cx="4565677" cy="10055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6E3A5D-9CC1-4917-914F-E9F43E9071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03" y="2015186"/>
            <a:ext cx="4888233" cy="12478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60BFE0-0B5C-4EA9-8B90-5E1752F2A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0644" y="3498162"/>
            <a:ext cx="6570712" cy="3078946"/>
          </a:xfrm>
          <a:prstGeom prst="rect">
            <a:avLst/>
          </a:prstGeom>
        </p:spPr>
      </p:pic>
      <p:pic>
        <p:nvPicPr>
          <p:cNvPr id="3" name="Picture 2" descr="Imagine similarÄ">
            <a:extLst>
              <a:ext uri="{FF2B5EF4-FFF2-40B4-BE49-F238E27FC236}">
                <a16:creationId xmlns:a16="http://schemas.microsoft.com/office/drawing/2014/main" id="{AB517C6A-3805-40B9-B8BA-4FFA9C9E7FE5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651" y="1905139"/>
            <a:ext cx="2863048" cy="27158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9643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14</Words>
  <Application>Microsoft Office PowerPoint</Application>
  <PresentationFormat>Widescreen</PresentationFormat>
  <Paragraphs>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Candara</vt:lpstr>
      <vt:lpstr>Georgia</vt:lpstr>
      <vt:lpstr>Office Theme</vt:lpstr>
      <vt:lpstr>   PROIECTE EDUCAȚIONALE  CU FINANȚARE EUROPEANĂ  ILFOV 2017-2018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PROIECTE EDUCAȚIONALE  CU FINANȚARE EUROPEANĂ </dc:title>
  <dc:creator>Daniela BARBU</dc:creator>
  <cp:lastModifiedBy>Daniela BARBU</cp:lastModifiedBy>
  <cp:revision>33</cp:revision>
  <dcterms:created xsi:type="dcterms:W3CDTF">2018-10-04T06:48:56Z</dcterms:created>
  <dcterms:modified xsi:type="dcterms:W3CDTF">2018-10-10T07:00:16Z</dcterms:modified>
</cp:coreProperties>
</file>