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135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627682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45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124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23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717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181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2127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960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6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5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971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176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9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548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345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897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63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99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495800"/>
            <a:ext cx="9144000" cy="2362200"/>
          </a:xfrm>
        </p:spPr>
        <p:txBody>
          <a:bodyPr>
            <a:normAutofit fontScale="90000"/>
          </a:bodyPr>
          <a:lstStyle/>
          <a:p>
            <a:pPr algn="l"/>
            <a:r>
              <a:rPr lang="ro-RO" sz="2800" cap="none" dirty="0" smtClean="0"/>
              <a:t/>
            </a:r>
            <a:br>
              <a:rPr lang="ro-RO" sz="2800" cap="none" dirty="0" smtClean="0"/>
            </a:br>
            <a:r>
              <a:rPr lang="ro-RO" sz="2800" dirty="0"/>
              <a:t/>
            </a:r>
            <a:br>
              <a:rPr lang="ro-RO" sz="2800" dirty="0"/>
            </a:br>
            <a:r>
              <a:rPr lang="ro-RO" sz="2800" dirty="0" smtClean="0"/>
              <a:t/>
            </a:r>
            <a:br>
              <a:rPr lang="ro-RO" sz="2800" dirty="0" smtClean="0"/>
            </a:br>
            <a:r>
              <a:rPr lang="en-US" sz="2800" cap="none" dirty="0" err="1" smtClean="0"/>
              <a:t>Profesori</a:t>
            </a:r>
            <a:r>
              <a:rPr lang="en-US" sz="2800" cap="none" dirty="0" smtClean="0"/>
              <a:t> </a:t>
            </a:r>
            <a:r>
              <a:rPr lang="ro-RO" sz="2800" cap="none" dirty="0" smtClean="0"/>
              <a:t>c</a:t>
            </a:r>
            <a:r>
              <a:rPr lang="en-US" sz="2800" cap="none" dirty="0" err="1" smtClean="0"/>
              <a:t>oordonatori</a:t>
            </a:r>
            <a:r>
              <a:rPr lang="en-US" sz="2800" dirty="0" smtClean="0"/>
              <a:t>:</a:t>
            </a:r>
            <a:r>
              <a:rPr lang="ro-RO" sz="2800" dirty="0" smtClean="0"/>
              <a:t>                                                          </a:t>
            </a:r>
            <a:r>
              <a:rPr lang="ro-RO" sz="2800" cap="none" dirty="0" smtClean="0"/>
              <a:t>Director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o-RO" sz="2800" dirty="0" smtClean="0"/>
              <a:t>                       </a:t>
            </a:r>
            <a:r>
              <a:rPr lang="en-US" sz="2800" dirty="0" smtClean="0"/>
              <a:t> </a:t>
            </a:r>
            <a:r>
              <a:rPr lang="ro-RO" sz="2800" dirty="0" smtClean="0"/>
              <a:t> </a:t>
            </a:r>
            <a:r>
              <a:rPr lang="en-US" sz="2800" dirty="0" smtClean="0"/>
              <a:t>Mariana Leaf</a:t>
            </a:r>
            <a:r>
              <a:rPr lang="ro-RO" sz="2800" dirty="0" smtClean="0"/>
              <a:t>ă</a:t>
            </a:r>
            <a:r>
              <a:rPr lang="en-US" sz="2800" dirty="0" smtClean="0"/>
              <a:t>     </a:t>
            </a:r>
            <a:r>
              <a:rPr lang="ro-RO" sz="2800" dirty="0" smtClean="0"/>
              <a:t>                                      </a:t>
            </a:r>
            <a:r>
              <a:rPr lang="en-US" sz="2800" dirty="0" smtClean="0"/>
              <a:t>DUMINIC</a:t>
            </a:r>
            <a:r>
              <a:rPr lang="ro-RO" sz="2800" dirty="0"/>
              <a:t>Ă VASILICA </a:t>
            </a:r>
            <a:r>
              <a:rPr lang="ro-RO" sz="2800" dirty="0" smtClean="0"/>
              <a:t>     </a:t>
            </a:r>
            <a:br>
              <a:rPr lang="ro-RO" sz="2800" dirty="0" smtClean="0"/>
            </a:br>
            <a:r>
              <a:rPr lang="ro-RO" sz="2800" dirty="0"/>
              <a:t> </a:t>
            </a:r>
            <a:r>
              <a:rPr lang="ro-RO" sz="2800" dirty="0" smtClean="0"/>
              <a:t>                          </a:t>
            </a:r>
            <a:r>
              <a:rPr lang="ro-RO" sz="2800" dirty="0" smtClean="0"/>
              <a:t>Dumitra Dinu                                                  ȘTEFANIA</a:t>
            </a:r>
            <a:r>
              <a:rPr lang="en-US" sz="2800" dirty="0" smtClean="0"/>
              <a:t>      </a:t>
            </a:r>
            <a:r>
              <a:rPr lang="ro-RO" sz="2800" dirty="0" smtClean="0"/>
              <a:t/>
            </a:r>
            <a:br>
              <a:rPr lang="ro-RO" sz="2800" dirty="0" smtClean="0"/>
            </a:br>
            <a:r>
              <a:rPr lang="en-US" sz="2800" dirty="0" smtClean="0"/>
              <a:t> </a:t>
            </a:r>
            <a:endParaRPr lang="ro-RO" sz="4800" dirty="0"/>
          </a:p>
        </p:txBody>
      </p:sp>
      <p:sp>
        <p:nvSpPr>
          <p:cNvPr id="5" name="Rectangle 4"/>
          <p:cNvSpPr/>
          <p:nvPr/>
        </p:nvSpPr>
        <p:spPr>
          <a:xfrm>
            <a:off x="228600" y="457200"/>
            <a:ext cx="84582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2000" b="1" cap="none" spc="0" dirty="0" smtClean="0">
                <a:ln w="1905" cmpd="sng">
                  <a:prstDash val="solid"/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ȘCOALA GIMNAZIALĂ ”PROFESOR ION VIȘOIU” CHITILA</a:t>
            </a:r>
            <a:endParaRPr lang="ro-RO" sz="2000" b="1" cap="none" spc="0" dirty="0">
              <a:ln w="1905" cmpd="sng">
                <a:prstDash val="solid"/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4300" y="106680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+mj-lt"/>
              </a:rPr>
              <a:t>Concursul</a:t>
            </a:r>
            <a:r>
              <a:rPr lang="en-US" sz="2800" dirty="0">
                <a:latin typeface="+mj-lt"/>
              </a:rPr>
              <a:t> de machete</a:t>
            </a:r>
            <a:br>
              <a:rPr lang="en-US" sz="2800" dirty="0">
                <a:latin typeface="+mj-lt"/>
              </a:rPr>
            </a:br>
            <a:r>
              <a:rPr lang="en-US" sz="2800" dirty="0">
                <a:latin typeface="+mj-lt"/>
              </a:rPr>
              <a:t>INVENTICA </a:t>
            </a:r>
            <a:r>
              <a:rPr lang="ro-RO" sz="2800" smtClean="0">
                <a:latin typeface="+mj-lt"/>
              </a:rPr>
              <a:t>2018</a:t>
            </a:r>
            <a:endParaRPr lang="ro-RO" sz="2800" dirty="0" smtClean="0">
              <a:latin typeface="+mj-lt"/>
            </a:endParaRPr>
          </a:p>
          <a:p>
            <a:pPr algn="ctr"/>
            <a:r>
              <a:rPr lang="ro-RO" sz="2800" dirty="0">
                <a:latin typeface="+mj-lt"/>
              </a:rPr>
              <a:t/>
            </a:r>
            <a:br>
              <a:rPr lang="ro-RO" sz="2800" dirty="0">
                <a:latin typeface="+mj-lt"/>
              </a:rPr>
            </a:br>
            <a:r>
              <a:rPr lang="en-US" sz="2800" dirty="0">
                <a:latin typeface="+mj-lt"/>
              </a:rPr>
              <a:t>Se </a:t>
            </a:r>
            <a:r>
              <a:rPr lang="en-US" sz="2800" dirty="0" err="1" smtClean="0">
                <a:latin typeface="+mj-lt"/>
              </a:rPr>
              <a:t>acord</a:t>
            </a:r>
            <a:r>
              <a:rPr lang="ro-RO" sz="2800" dirty="0" smtClean="0">
                <a:latin typeface="+mj-lt"/>
              </a:rPr>
              <a:t>ă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>
                <a:latin typeface="+mj-lt"/>
              </a:rPr>
              <a:t>…………………………………………………………….…</a:t>
            </a:r>
            <a:br>
              <a:rPr lang="en-US" sz="2800" dirty="0">
                <a:latin typeface="+mj-lt"/>
              </a:rPr>
            </a:br>
            <a:r>
              <a:rPr lang="en-US" sz="2800" dirty="0">
                <a:latin typeface="+mj-lt"/>
              </a:rPr>
              <a:t> </a:t>
            </a:r>
            <a:br>
              <a:rPr lang="en-US" sz="2800" dirty="0">
                <a:latin typeface="+mj-lt"/>
              </a:rPr>
            </a:br>
            <a:r>
              <a:rPr lang="en-US" sz="2800" dirty="0" err="1">
                <a:latin typeface="+mj-lt"/>
              </a:rPr>
              <a:t>Proiectului</a:t>
            </a:r>
            <a:r>
              <a:rPr lang="en-US" sz="2800" dirty="0" smtClean="0">
                <a:latin typeface="+mj-lt"/>
              </a:rPr>
              <a:t>……………………………………………………………...</a:t>
            </a:r>
            <a:r>
              <a:rPr lang="en-US" sz="2800" dirty="0">
                <a:latin typeface="+mj-lt"/>
              </a:rPr>
              <a:t/>
            </a:r>
            <a:br>
              <a:rPr lang="en-US" sz="2800" dirty="0">
                <a:latin typeface="+mj-lt"/>
              </a:rPr>
            </a:br>
            <a:r>
              <a:rPr lang="en-US" sz="2800" dirty="0" err="1" smtClean="0">
                <a:latin typeface="+mj-lt"/>
              </a:rPr>
              <a:t>Echipei</a:t>
            </a:r>
            <a:r>
              <a:rPr lang="en-US" sz="2800" dirty="0" smtClean="0">
                <a:latin typeface="+mj-lt"/>
              </a:rPr>
              <a:t> ……………......................................................................</a:t>
            </a:r>
          </a:p>
          <a:p>
            <a:pPr algn="ctr"/>
            <a:r>
              <a:rPr lang="en-US" sz="2800" dirty="0" smtClean="0">
                <a:latin typeface="+mj-lt"/>
              </a:rPr>
              <a:t>………………………………………………………………………………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818083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87</TotalTime>
  <Words>11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Parallax</vt:lpstr>
      <vt:lpstr>   Profesori coordonatori:                                                          Director                          Mariana Leafă                                           DUMINICĂ VASILICA                                  Dumitra Dinu                                                  ȘTEFANIA    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Concursul de machete INVENTICA 2015  Se acorda …………………………………………………………….…   Proiectului……………………………………………………………...  Echipei …………………………………………………………………... Profesori coordonatori:   Mariana Leafa                         Dumitra Dinu</dc:title>
  <dc:creator>Mariana</dc:creator>
  <cp:lastModifiedBy>Mariana Leafa</cp:lastModifiedBy>
  <cp:revision>9</cp:revision>
  <cp:lastPrinted>2016-04-17T18:57:53Z</cp:lastPrinted>
  <dcterms:created xsi:type="dcterms:W3CDTF">2006-08-16T00:00:00Z</dcterms:created>
  <dcterms:modified xsi:type="dcterms:W3CDTF">2018-01-17T20:19:10Z</dcterms:modified>
</cp:coreProperties>
</file>